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CDE4"/>
          </a:solidFill>
        </a:fill>
      </a:tcStyle>
    </a:wholeTbl>
    <a:band2H>
      <a:tcTxStyle b="def" i="def"/>
      <a:tcStyle>
        <a:tcBdr/>
        <a:fill>
          <a:solidFill>
            <a:srgbClr val="ECE8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CEE8"/>
          </a:solidFill>
        </a:fill>
      </a:tcStyle>
    </a:wholeTbl>
    <a:band2H>
      <a:tcTxStyle b="def" i="def"/>
      <a:tcStyle>
        <a:tcBdr/>
        <a:fill>
          <a:solidFill>
            <a:srgbClr val="EDE8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D8E0"/>
          </a:solidFill>
        </a:fill>
      </a:tcStyle>
    </a:wholeTbl>
    <a:band2H>
      <a:tcTxStyle b="def" i="def"/>
      <a:tcStyle>
        <a:tcBdr/>
        <a:fill>
          <a:solidFill>
            <a:srgbClr val="FFEC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0" name="Shape 69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Image"/>
          <p:cNvSpPr/>
          <p:nvPr>
            <p:ph type="pic" sz="half" idx="21"/>
          </p:nvPr>
        </p:nvSpPr>
        <p:spPr>
          <a:xfrm>
            <a:off x="1790699" y="1427354"/>
            <a:ext cx="3963477" cy="428950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3" name="Image"/>
          <p:cNvSpPr/>
          <p:nvPr>
            <p:ph type="pic" sz="half" idx="21"/>
          </p:nvPr>
        </p:nvSpPr>
        <p:spPr>
          <a:xfrm>
            <a:off x="-386460" y="1260375"/>
            <a:ext cx="4397257" cy="433645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1" name="Image"/>
          <p:cNvSpPr/>
          <p:nvPr>
            <p:ph type="pic" sz="half" idx="21"/>
          </p:nvPr>
        </p:nvSpPr>
        <p:spPr>
          <a:xfrm>
            <a:off x="8946291" y="0"/>
            <a:ext cx="3245709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Image"/>
          <p:cNvSpPr/>
          <p:nvPr>
            <p:ph type="pic" sz="half" idx="21"/>
          </p:nvPr>
        </p:nvSpPr>
        <p:spPr>
          <a:xfrm>
            <a:off x="4703805" y="0"/>
            <a:ext cx="2784391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7" name="Image"/>
          <p:cNvSpPr/>
          <p:nvPr>
            <p:ph type="pic" sz="quarter" idx="21"/>
          </p:nvPr>
        </p:nvSpPr>
        <p:spPr>
          <a:xfrm>
            <a:off x="1790700" y="1"/>
            <a:ext cx="4305300" cy="237249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38" name="Image"/>
          <p:cNvSpPr/>
          <p:nvPr>
            <p:ph type="pic" sz="quarter" idx="22"/>
          </p:nvPr>
        </p:nvSpPr>
        <p:spPr>
          <a:xfrm>
            <a:off x="1790700" y="4485504"/>
            <a:ext cx="4305300" cy="237249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Image"/>
          <p:cNvSpPr/>
          <p:nvPr>
            <p:ph type="pic" sz="half" idx="21"/>
          </p:nvPr>
        </p:nvSpPr>
        <p:spPr>
          <a:xfrm>
            <a:off x="0" y="0"/>
            <a:ext cx="3361038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4" name="Image"/>
          <p:cNvSpPr/>
          <p:nvPr>
            <p:ph type="pic" idx="21"/>
          </p:nvPr>
        </p:nvSpPr>
        <p:spPr>
          <a:xfrm>
            <a:off x="0" y="1"/>
            <a:ext cx="12192000" cy="3429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2" name="Image"/>
          <p:cNvSpPr/>
          <p:nvPr>
            <p:ph type="pic" sz="half" idx="21"/>
          </p:nvPr>
        </p:nvSpPr>
        <p:spPr>
          <a:xfrm>
            <a:off x="0" y="1"/>
            <a:ext cx="6096000" cy="3429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63" name="Image"/>
          <p:cNvSpPr/>
          <p:nvPr>
            <p:ph type="pic" sz="half" idx="22"/>
          </p:nvPr>
        </p:nvSpPr>
        <p:spPr>
          <a:xfrm>
            <a:off x="6096000" y="1"/>
            <a:ext cx="6096000" cy="3429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1" name="Image"/>
          <p:cNvSpPr/>
          <p:nvPr>
            <p:ph type="pic" sz="half" idx="21"/>
          </p:nvPr>
        </p:nvSpPr>
        <p:spPr>
          <a:xfrm>
            <a:off x="0" y="1"/>
            <a:ext cx="6096000" cy="3429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72" name="Image"/>
          <p:cNvSpPr/>
          <p:nvPr>
            <p:ph type="pic" sz="half" idx="22"/>
          </p:nvPr>
        </p:nvSpPr>
        <p:spPr>
          <a:xfrm>
            <a:off x="0" y="3429001"/>
            <a:ext cx="6096000" cy="3429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Image"/>
          <p:cNvSpPr/>
          <p:nvPr>
            <p:ph type="pic" sz="half" idx="21"/>
          </p:nvPr>
        </p:nvSpPr>
        <p:spPr>
          <a:xfrm>
            <a:off x="6096000" y="1"/>
            <a:ext cx="6096000" cy="3429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81" name="Image"/>
          <p:cNvSpPr/>
          <p:nvPr>
            <p:ph type="pic" sz="half" idx="22"/>
          </p:nvPr>
        </p:nvSpPr>
        <p:spPr>
          <a:xfrm>
            <a:off x="6096000" y="3429001"/>
            <a:ext cx="6096000" cy="3429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9" name="Image"/>
          <p:cNvSpPr/>
          <p:nvPr>
            <p:ph type="pic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7" name="Image"/>
          <p:cNvSpPr/>
          <p:nvPr>
            <p:ph type="pic" idx="21"/>
          </p:nvPr>
        </p:nvSpPr>
        <p:spPr>
          <a:xfrm>
            <a:off x="1546455" y="0"/>
            <a:ext cx="8999137" cy="475361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Image"/>
          <p:cNvSpPr/>
          <p:nvPr>
            <p:ph type="pic" idx="21"/>
          </p:nvPr>
        </p:nvSpPr>
        <p:spPr>
          <a:xfrm>
            <a:off x="-1166474" y="-880533"/>
            <a:ext cx="14709214" cy="871757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05" name="Image"/>
          <p:cNvSpPr/>
          <p:nvPr>
            <p:ph type="pic" sz="quarter" idx="22"/>
          </p:nvPr>
        </p:nvSpPr>
        <p:spPr>
          <a:xfrm>
            <a:off x="4419600" y="1614702"/>
            <a:ext cx="3352800" cy="362859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Image"/>
          <p:cNvSpPr/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14" name="Image"/>
          <p:cNvSpPr/>
          <p:nvPr>
            <p:ph type="pic" sz="quarter" idx="22"/>
          </p:nvPr>
        </p:nvSpPr>
        <p:spPr>
          <a:xfrm>
            <a:off x="4889156" y="2122884"/>
            <a:ext cx="2413688" cy="261223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1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3" name="Image"/>
          <p:cNvSpPr/>
          <p:nvPr>
            <p:ph type="pic" sz="quarter" idx="21"/>
          </p:nvPr>
        </p:nvSpPr>
        <p:spPr>
          <a:xfrm>
            <a:off x="4246712" y="762000"/>
            <a:ext cx="3698686" cy="369868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1" name="Image"/>
          <p:cNvSpPr/>
          <p:nvPr>
            <p:ph type="pic" sz="quarter" idx="21"/>
          </p:nvPr>
        </p:nvSpPr>
        <p:spPr>
          <a:xfrm>
            <a:off x="4150471" y="3677973"/>
            <a:ext cx="1664797" cy="166479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32" name="Image"/>
          <p:cNvSpPr/>
          <p:nvPr>
            <p:ph type="pic" sz="quarter" idx="22"/>
          </p:nvPr>
        </p:nvSpPr>
        <p:spPr>
          <a:xfrm>
            <a:off x="4729533" y="2062479"/>
            <a:ext cx="2733044" cy="273304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33" name="Image"/>
          <p:cNvSpPr/>
          <p:nvPr>
            <p:ph type="pic" sz="quarter" idx="23"/>
          </p:nvPr>
        </p:nvSpPr>
        <p:spPr>
          <a:xfrm>
            <a:off x="7819563" y="1546995"/>
            <a:ext cx="1531487" cy="153148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34" name="Image"/>
          <p:cNvSpPr/>
          <p:nvPr>
            <p:ph type="pic" sz="quarter" idx="24"/>
          </p:nvPr>
        </p:nvSpPr>
        <p:spPr>
          <a:xfrm>
            <a:off x="7950252" y="2679726"/>
            <a:ext cx="1904949" cy="190494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35" name="Image"/>
          <p:cNvSpPr/>
          <p:nvPr>
            <p:ph type="pic" sz="quarter" idx="25"/>
          </p:nvPr>
        </p:nvSpPr>
        <p:spPr>
          <a:xfrm>
            <a:off x="3082385" y="2062479"/>
            <a:ext cx="1120115" cy="112011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36" name="Image"/>
          <p:cNvSpPr/>
          <p:nvPr>
            <p:ph type="pic" sz="quarter" idx="26"/>
          </p:nvPr>
        </p:nvSpPr>
        <p:spPr>
          <a:xfrm>
            <a:off x="3082385" y="602810"/>
            <a:ext cx="1904948" cy="190494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37" name="Image"/>
          <p:cNvSpPr/>
          <p:nvPr>
            <p:ph type="pic" sz="quarter" idx="27"/>
          </p:nvPr>
        </p:nvSpPr>
        <p:spPr>
          <a:xfrm>
            <a:off x="6126801" y="4953053"/>
            <a:ext cx="1904948" cy="190494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38" name="Image"/>
          <p:cNvSpPr/>
          <p:nvPr>
            <p:ph type="pic" sz="quarter" idx="28"/>
          </p:nvPr>
        </p:nvSpPr>
        <p:spPr>
          <a:xfrm>
            <a:off x="2206002" y="3263818"/>
            <a:ext cx="1557049" cy="155704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39" name="Image"/>
          <p:cNvSpPr/>
          <p:nvPr>
            <p:ph type="pic" sz="quarter" idx="29"/>
          </p:nvPr>
        </p:nvSpPr>
        <p:spPr>
          <a:xfrm>
            <a:off x="6327752" y="898625"/>
            <a:ext cx="1313318" cy="131331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7" name="Image"/>
          <p:cNvSpPr/>
          <p:nvPr>
            <p:ph type="pic" sz="quarter" idx="21"/>
          </p:nvPr>
        </p:nvSpPr>
        <p:spPr>
          <a:xfrm>
            <a:off x="4897928" y="685910"/>
            <a:ext cx="2396252" cy="239624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48" name="Image"/>
          <p:cNvSpPr/>
          <p:nvPr>
            <p:ph type="pic" sz="quarter" idx="22"/>
          </p:nvPr>
        </p:nvSpPr>
        <p:spPr>
          <a:xfrm>
            <a:off x="6495500" y="-932683"/>
            <a:ext cx="2396252" cy="239624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49" name="Image"/>
          <p:cNvSpPr/>
          <p:nvPr>
            <p:ph type="pic" sz="quarter" idx="23"/>
          </p:nvPr>
        </p:nvSpPr>
        <p:spPr>
          <a:xfrm>
            <a:off x="3321377" y="-932683"/>
            <a:ext cx="2396252" cy="239624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7" name="Image"/>
          <p:cNvSpPr/>
          <p:nvPr>
            <p:ph type="pic" sz="quarter" idx="21"/>
          </p:nvPr>
        </p:nvSpPr>
        <p:spPr>
          <a:xfrm>
            <a:off x="2666997" y="-1397285"/>
            <a:ext cx="3429005" cy="342900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58" name="Image"/>
          <p:cNvSpPr/>
          <p:nvPr>
            <p:ph type="pic" sz="quarter" idx="22"/>
          </p:nvPr>
        </p:nvSpPr>
        <p:spPr>
          <a:xfrm>
            <a:off x="2492336" y="4643918"/>
            <a:ext cx="3429005" cy="342900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59" name="Image"/>
          <p:cNvSpPr/>
          <p:nvPr>
            <p:ph type="pic" sz="quarter" idx="23"/>
          </p:nvPr>
        </p:nvSpPr>
        <p:spPr>
          <a:xfrm>
            <a:off x="1166969" y="4330198"/>
            <a:ext cx="1658424" cy="165842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60" name="Image"/>
          <p:cNvSpPr/>
          <p:nvPr>
            <p:ph type="pic" sz="quarter" idx="24"/>
          </p:nvPr>
        </p:nvSpPr>
        <p:spPr>
          <a:xfrm>
            <a:off x="1228614" y="659614"/>
            <a:ext cx="1658424" cy="165842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8" name="Image"/>
          <p:cNvSpPr/>
          <p:nvPr>
            <p:ph type="pic" sz="quarter" idx="21"/>
          </p:nvPr>
        </p:nvSpPr>
        <p:spPr>
          <a:xfrm>
            <a:off x="6794982" y="506117"/>
            <a:ext cx="2867552" cy="286755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69" name="Image"/>
          <p:cNvSpPr/>
          <p:nvPr>
            <p:ph type="pic" sz="quarter" idx="22"/>
          </p:nvPr>
        </p:nvSpPr>
        <p:spPr>
          <a:xfrm>
            <a:off x="8707417" y="2446008"/>
            <a:ext cx="2867551" cy="286755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70" name="Image"/>
          <p:cNvSpPr/>
          <p:nvPr>
            <p:ph type="pic" sz="quarter" idx="23"/>
          </p:nvPr>
        </p:nvSpPr>
        <p:spPr>
          <a:xfrm>
            <a:off x="4882548" y="-1433775"/>
            <a:ext cx="2867552" cy="286755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71" name="Image"/>
          <p:cNvSpPr/>
          <p:nvPr>
            <p:ph type="pic" sz="quarter" idx="24"/>
          </p:nvPr>
        </p:nvSpPr>
        <p:spPr>
          <a:xfrm>
            <a:off x="10625426" y="506117"/>
            <a:ext cx="2867552" cy="286755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72" name="Image"/>
          <p:cNvSpPr/>
          <p:nvPr>
            <p:ph type="pic" sz="quarter" idx="25"/>
          </p:nvPr>
        </p:nvSpPr>
        <p:spPr>
          <a:xfrm>
            <a:off x="8707417" y="-1433775"/>
            <a:ext cx="2867551" cy="286755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0" name="Image"/>
          <p:cNvSpPr/>
          <p:nvPr>
            <p:ph type="pic" sz="half" idx="21"/>
          </p:nvPr>
        </p:nvSpPr>
        <p:spPr>
          <a:xfrm>
            <a:off x="1325281" y="-2"/>
            <a:ext cx="5195130" cy="467488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Image"/>
          <p:cNvSpPr/>
          <p:nvPr>
            <p:ph type="pic" sz="quarter" idx="21"/>
          </p:nvPr>
        </p:nvSpPr>
        <p:spPr>
          <a:xfrm>
            <a:off x="2562590" y="2388327"/>
            <a:ext cx="1520794" cy="148142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1" name="Image"/>
          <p:cNvSpPr/>
          <p:nvPr>
            <p:ph type="pic" sz="quarter" idx="22"/>
          </p:nvPr>
        </p:nvSpPr>
        <p:spPr>
          <a:xfrm>
            <a:off x="5335603" y="2388327"/>
            <a:ext cx="1520794" cy="148142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2" name="Image"/>
          <p:cNvSpPr/>
          <p:nvPr>
            <p:ph type="pic" sz="quarter" idx="23"/>
          </p:nvPr>
        </p:nvSpPr>
        <p:spPr>
          <a:xfrm>
            <a:off x="8108615" y="2388327"/>
            <a:ext cx="1520794" cy="148142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8" name="Image"/>
          <p:cNvSpPr/>
          <p:nvPr>
            <p:ph type="pic" sz="quarter" idx="21"/>
          </p:nvPr>
        </p:nvSpPr>
        <p:spPr>
          <a:xfrm>
            <a:off x="5295441" y="1373274"/>
            <a:ext cx="1601119" cy="173282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6" name="Image"/>
          <p:cNvSpPr/>
          <p:nvPr>
            <p:ph type="pic" sz="quarter" idx="21"/>
          </p:nvPr>
        </p:nvSpPr>
        <p:spPr>
          <a:xfrm>
            <a:off x="4474028" y="1151096"/>
            <a:ext cx="3243943" cy="351078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Rectangle"/>
          <p:cNvSpPr/>
          <p:nvPr/>
        </p:nvSpPr>
        <p:spPr>
          <a:xfrm>
            <a:off x="-2" y="0"/>
            <a:ext cx="5511117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/>
          </a:p>
        </p:txBody>
      </p:sp>
      <p:sp>
        <p:nvSpPr>
          <p:cNvPr id="304" name="Image"/>
          <p:cNvSpPr/>
          <p:nvPr>
            <p:ph type="pic" sz="quarter" idx="21"/>
          </p:nvPr>
        </p:nvSpPr>
        <p:spPr>
          <a:xfrm>
            <a:off x="4710555" y="2562589"/>
            <a:ext cx="1601119" cy="173282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0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3" name="Image"/>
          <p:cNvSpPr/>
          <p:nvPr>
            <p:ph type="pic" sz="half" idx="21"/>
          </p:nvPr>
        </p:nvSpPr>
        <p:spPr>
          <a:xfrm>
            <a:off x="6096001" y="1219147"/>
            <a:ext cx="4305301" cy="441970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Image"/>
          <p:cNvSpPr/>
          <p:nvPr>
            <p:ph type="pic" sz="quarter" idx="21"/>
          </p:nvPr>
        </p:nvSpPr>
        <p:spPr>
          <a:xfrm>
            <a:off x="2993546" y="762000"/>
            <a:ext cx="1627059" cy="162705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21" name="Image"/>
          <p:cNvSpPr/>
          <p:nvPr>
            <p:ph type="pic" sz="quarter" idx="22"/>
          </p:nvPr>
        </p:nvSpPr>
        <p:spPr>
          <a:xfrm>
            <a:off x="-1410814" y="-1"/>
            <a:ext cx="2821629" cy="282162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22" name="Image"/>
          <p:cNvSpPr/>
          <p:nvPr>
            <p:ph type="pic" sz="quarter" idx="23"/>
          </p:nvPr>
        </p:nvSpPr>
        <p:spPr>
          <a:xfrm>
            <a:off x="7743459" y="-1410814"/>
            <a:ext cx="2821629" cy="282162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23" name="Image"/>
          <p:cNvSpPr/>
          <p:nvPr>
            <p:ph type="pic" sz="quarter" idx="24"/>
          </p:nvPr>
        </p:nvSpPr>
        <p:spPr>
          <a:xfrm>
            <a:off x="10711064" y="3784101"/>
            <a:ext cx="2821629" cy="282162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24" name="Image"/>
          <p:cNvSpPr/>
          <p:nvPr>
            <p:ph type="pic" sz="quarter" idx="25"/>
          </p:nvPr>
        </p:nvSpPr>
        <p:spPr>
          <a:xfrm>
            <a:off x="2038326" y="4613097"/>
            <a:ext cx="1304264" cy="130426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25" name="Image"/>
          <p:cNvSpPr/>
          <p:nvPr>
            <p:ph type="pic" sz="quarter" idx="26"/>
          </p:nvPr>
        </p:nvSpPr>
        <p:spPr>
          <a:xfrm>
            <a:off x="8901463" y="4052141"/>
            <a:ext cx="1304265" cy="130426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26" name="Image"/>
          <p:cNvSpPr/>
          <p:nvPr>
            <p:ph type="pic" sz="quarter" idx="27"/>
          </p:nvPr>
        </p:nvSpPr>
        <p:spPr>
          <a:xfrm>
            <a:off x="10711064" y="1410812"/>
            <a:ext cx="1304265" cy="130426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27" name="Image"/>
          <p:cNvSpPr/>
          <p:nvPr>
            <p:ph type="pic" sz="half" idx="28"/>
          </p:nvPr>
        </p:nvSpPr>
        <p:spPr>
          <a:xfrm>
            <a:off x="5221817" y="193433"/>
            <a:ext cx="5043288" cy="504328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6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7" name="Image"/>
          <p:cNvSpPr/>
          <p:nvPr>
            <p:ph type="pic" sz="quarter" idx="21"/>
          </p:nvPr>
        </p:nvSpPr>
        <p:spPr>
          <a:xfrm>
            <a:off x="8042767" y="2520776"/>
            <a:ext cx="1864713" cy="181644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38" name="Image"/>
          <p:cNvSpPr/>
          <p:nvPr>
            <p:ph type="pic" sz="quarter" idx="22"/>
          </p:nvPr>
        </p:nvSpPr>
        <p:spPr>
          <a:xfrm>
            <a:off x="4930775" y="2293936"/>
            <a:ext cx="2330450" cy="227012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39" name="Image"/>
          <p:cNvSpPr/>
          <p:nvPr>
            <p:ph type="pic" sz="quarter" idx="23"/>
          </p:nvPr>
        </p:nvSpPr>
        <p:spPr>
          <a:xfrm>
            <a:off x="2284521" y="2520776"/>
            <a:ext cx="1864712" cy="181644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7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8" name="Image"/>
          <p:cNvSpPr/>
          <p:nvPr>
            <p:ph type="pic" sz="quarter" idx="21"/>
          </p:nvPr>
        </p:nvSpPr>
        <p:spPr>
          <a:xfrm>
            <a:off x="6185203" y="2603343"/>
            <a:ext cx="1695194" cy="165131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49" name="Image"/>
          <p:cNvSpPr/>
          <p:nvPr>
            <p:ph type="pic" sz="quarter" idx="22"/>
          </p:nvPr>
        </p:nvSpPr>
        <p:spPr>
          <a:xfrm>
            <a:off x="4320490" y="2603343"/>
            <a:ext cx="1695196" cy="165131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50" name="Image"/>
          <p:cNvSpPr/>
          <p:nvPr>
            <p:ph type="pic" sz="quarter" idx="23"/>
          </p:nvPr>
        </p:nvSpPr>
        <p:spPr>
          <a:xfrm>
            <a:off x="2455779" y="2603343"/>
            <a:ext cx="1695194" cy="165131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51" name="Image"/>
          <p:cNvSpPr/>
          <p:nvPr>
            <p:ph type="pic" sz="quarter" idx="24"/>
          </p:nvPr>
        </p:nvSpPr>
        <p:spPr>
          <a:xfrm>
            <a:off x="8049915" y="2603344"/>
            <a:ext cx="1695195" cy="165131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52" name="Shape"/>
          <p:cNvSpPr/>
          <p:nvPr/>
        </p:nvSpPr>
        <p:spPr>
          <a:xfrm>
            <a:off x="1651182" y="3289482"/>
            <a:ext cx="279034" cy="279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3" name="Shape"/>
          <p:cNvSpPr/>
          <p:nvPr/>
        </p:nvSpPr>
        <p:spPr>
          <a:xfrm flipH="1">
            <a:off x="10261782" y="3289482"/>
            <a:ext cx="279034" cy="279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1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2" name="Image"/>
          <p:cNvSpPr/>
          <p:nvPr>
            <p:ph type="pic" sz="quarter" idx="21"/>
          </p:nvPr>
        </p:nvSpPr>
        <p:spPr>
          <a:xfrm>
            <a:off x="1790700" y="1989665"/>
            <a:ext cx="2637367" cy="212952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63" name="Image"/>
          <p:cNvSpPr/>
          <p:nvPr>
            <p:ph type="pic" sz="quarter" idx="22"/>
          </p:nvPr>
        </p:nvSpPr>
        <p:spPr>
          <a:xfrm>
            <a:off x="4777316" y="1989665"/>
            <a:ext cx="2637368" cy="212952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64" name="Image"/>
          <p:cNvSpPr/>
          <p:nvPr>
            <p:ph type="pic" sz="quarter" idx="23"/>
          </p:nvPr>
        </p:nvSpPr>
        <p:spPr>
          <a:xfrm>
            <a:off x="7763932" y="1989665"/>
            <a:ext cx="2637368" cy="212952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2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3" name="Image"/>
          <p:cNvSpPr/>
          <p:nvPr>
            <p:ph type="pic" sz="quarter" idx="21"/>
          </p:nvPr>
        </p:nvSpPr>
        <p:spPr>
          <a:xfrm>
            <a:off x="2626668" y="2234512"/>
            <a:ext cx="1601119" cy="173282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74" name="Image"/>
          <p:cNvSpPr/>
          <p:nvPr>
            <p:ph type="pic" sz="quarter" idx="22"/>
          </p:nvPr>
        </p:nvSpPr>
        <p:spPr>
          <a:xfrm>
            <a:off x="5295441" y="2234512"/>
            <a:ext cx="1601119" cy="173282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75" name="Image"/>
          <p:cNvSpPr/>
          <p:nvPr>
            <p:ph type="pic" sz="quarter" idx="23"/>
          </p:nvPr>
        </p:nvSpPr>
        <p:spPr>
          <a:xfrm>
            <a:off x="7964213" y="2234512"/>
            <a:ext cx="1601119" cy="173282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3" name="Image"/>
          <p:cNvSpPr/>
          <p:nvPr>
            <p:ph type="pic" sz="quarter" idx="21"/>
          </p:nvPr>
        </p:nvSpPr>
        <p:spPr>
          <a:xfrm>
            <a:off x="3138297" y="1696178"/>
            <a:ext cx="1601120" cy="173282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84" name="Image"/>
          <p:cNvSpPr/>
          <p:nvPr>
            <p:ph type="pic" sz="quarter" idx="22"/>
          </p:nvPr>
        </p:nvSpPr>
        <p:spPr>
          <a:xfrm>
            <a:off x="7448091" y="1696178"/>
            <a:ext cx="1601119" cy="173282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Image"/>
          <p:cNvSpPr/>
          <p:nvPr>
            <p:ph type="pic" sz="quarter" idx="21"/>
          </p:nvPr>
        </p:nvSpPr>
        <p:spPr>
          <a:xfrm>
            <a:off x="1967907" y="2078664"/>
            <a:ext cx="1350337" cy="135033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2" name="Image"/>
          <p:cNvSpPr/>
          <p:nvPr>
            <p:ph type="pic" sz="quarter" idx="22"/>
          </p:nvPr>
        </p:nvSpPr>
        <p:spPr>
          <a:xfrm>
            <a:off x="3697692" y="2078664"/>
            <a:ext cx="1350337" cy="135033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3" name="Image"/>
          <p:cNvSpPr/>
          <p:nvPr>
            <p:ph type="pic" sz="quarter" idx="23"/>
          </p:nvPr>
        </p:nvSpPr>
        <p:spPr>
          <a:xfrm>
            <a:off x="5427476" y="2078664"/>
            <a:ext cx="1350337" cy="135033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4" name="Image"/>
          <p:cNvSpPr/>
          <p:nvPr>
            <p:ph type="pic" sz="quarter" idx="24"/>
          </p:nvPr>
        </p:nvSpPr>
        <p:spPr>
          <a:xfrm>
            <a:off x="7157262" y="2078664"/>
            <a:ext cx="1350337" cy="135033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5" name="Image"/>
          <p:cNvSpPr/>
          <p:nvPr>
            <p:ph type="pic" sz="quarter" idx="25"/>
          </p:nvPr>
        </p:nvSpPr>
        <p:spPr>
          <a:xfrm>
            <a:off x="8887045" y="2078664"/>
            <a:ext cx="1350337" cy="135033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6" name="Image"/>
          <p:cNvSpPr/>
          <p:nvPr>
            <p:ph type="pic" sz="quarter" idx="26"/>
          </p:nvPr>
        </p:nvSpPr>
        <p:spPr>
          <a:xfrm>
            <a:off x="1967907" y="4183910"/>
            <a:ext cx="1350337" cy="135033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7" name="Image"/>
          <p:cNvSpPr/>
          <p:nvPr>
            <p:ph type="pic" sz="quarter" idx="27"/>
          </p:nvPr>
        </p:nvSpPr>
        <p:spPr>
          <a:xfrm>
            <a:off x="3697692" y="4183910"/>
            <a:ext cx="1350337" cy="135033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8" name="Image"/>
          <p:cNvSpPr/>
          <p:nvPr>
            <p:ph type="pic" sz="quarter" idx="28"/>
          </p:nvPr>
        </p:nvSpPr>
        <p:spPr>
          <a:xfrm>
            <a:off x="5427476" y="4183910"/>
            <a:ext cx="1350337" cy="135033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9" name="Image"/>
          <p:cNvSpPr/>
          <p:nvPr>
            <p:ph type="pic" sz="quarter" idx="29"/>
          </p:nvPr>
        </p:nvSpPr>
        <p:spPr>
          <a:xfrm>
            <a:off x="7157262" y="4183910"/>
            <a:ext cx="1350337" cy="135033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0" name="Image"/>
          <p:cNvSpPr/>
          <p:nvPr>
            <p:ph type="pic" sz="quarter" idx="30"/>
          </p:nvPr>
        </p:nvSpPr>
        <p:spPr>
          <a:xfrm>
            <a:off x="8887045" y="4183910"/>
            <a:ext cx="1350337" cy="135033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2" name="Image"/>
          <p:cNvSpPr/>
          <p:nvPr>
            <p:ph type="pic" sz="quarter" idx="21"/>
          </p:nvPr>
        </p:nvSpPr>
        <p:spPr>
          <a:xfrm>
            <a:off x="6944427" y="2264229"/>
            <a:ext cx="2152485" cy="232954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93" name="Image"/>
          <p:cNvSpPr/>
          <p:nvPr>
            <p:ph type="pic" sz="quarter" idx="22"/>
          </p:nvPr>
        </p:nvSpPr>
        <p:spPr>
          <a:xfrm>
            <a:off x="5640037" y="1856817"/>
            <a:ext cx="1117943" cy="12099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94" name="Image"/>
          <p:cNvSpPr/>
          <p:nvPr>
            <p:ph type="pic" sz="quarter" idx="23"/>
          </p:nvPr>
        </p:nvSpPr>
        <p:spPr>
          <a:xfrm>
            <a:off x="9283358" y="1856817"/>
            <a:ext cx="1117943" cy="12099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95" name="Image"/>
          <p:cNvSpPr/>
          <p:nvPr>
            <p:ph type="pic" sz="quarter" idx="24"/>
          </p:nvPr>
        </p:nvSpPr>
        <p:spPr>
          <a:xfrm>
            <a:off x="7461698" y="821255"/>
            <a:ext cx="1117943" cy="120990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96" name="Image"/>
          <p:cNvSpPr/>
          <p:nvPr>
            <p:ph type="pic" sz="quarter" idx="25"/>
          </p:nvPr>
        </p:nvSpPr>
        <p:spPr>
          <a:xfrm>
            <a:off x="7461698" y="4826844"/>
            <a:ext cx="1117943" cy="12099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97" name="Image"/>
          <p:cNvSpPr/>
          <p:nvPr>
            <p:ph type="pic" sz="quarter" idx="26"/>
          </p:nvPr>
        </p:nvSpPr>
        <p:spPr>
          <a:xfrm>
            <a:off x="5640037" y="3919418"/>
            <a:ext cx="1117943" cy="120990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98" name="Image"/>
          <p:cNvSpPr/>
          <p:nvPr>
            <p:ph type="pic" sz="quarter" idx="27"/>
          </p:nvPr>
        </p:nvSpPr>
        <p:spPr>
          <a:xfrm>
            <a:off x="9283358" y="3919418"/>
            <a:ext cx="1117943" cy="120990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6" name="Image"/>
          <p:cNvSpPr/>
          <p:nvPr>
            <p:ph type="pic" sz="quarter" idx="21"/>
          </p:nvPr>
        </p:nvSpPr>
        <p:spPr>
          <a:xfrm>
            <a:off x="1790700" y="3254828"/>
            <a:ext cx="1538927" cy="166551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07" name="Image"/>
          <p:cNvSpPr/>
          <p:nvPr>
            <p:ph type="pic" sz="quarter" idx="22"/>
          </p:nvPr>
        </p:nvSpPr>
        <p:spPr>
          <a:xfrm>
            <a:off x="3412671" y="3254828"/>
            <a:ext cx="1538927" cy="166551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08" name="Image"/>
          <p:cNvSpPr/>
          <p:nvPr>
            <p:ph type="pic" sz="quarter" idx="23"/>
          </p:nvPr>
        </p:nvSpPr>
        <p:spPr>
          <a:xfrm>
            <a:off x="5034641" y="3254828"/>
            <a:ext cx="1538928" cy="166551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09" name="Image"/>
          <p:cNvSpPr/>
          <p:nvPr>
            <p:ph type="pic" sz="quarter" idx="24"/>
          </p:nvPr>
        </p:nvSpPr>
        <p:spPr>
          <a:xfrm>
            <a:off x="4223656" y="1839684"/>
            <a:ext cx="1538928" cy="166551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10" name="Image"/>
          <p:cNvSpPr/>
          <p:nvPr>
            <p:ph type="pic" sz="quarter" idx="25"/>
          </p:nvPr>
        </p:nvSpPr>
        <p:spPr>
          <a:xfrm>
            <a:off x="2601685" y="1839684"/>
            <a:ext cx="1538928" cy="166551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8" name="Image"/>
          <p:cNvSpPr/>
          <p:nvPr>
            <p:ph type="pic" sz="quarter" idx="21"/>
          </p:nvPr>
        </p:nvSpPr>
        <p:spPr>
          <a:xfrm>
            <a:off x="5022272" y="2266950"/>
            <a:ext cx="2147455" cy="23241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6" name="Image"/>
          <p:cNvSpPr/>
          <p:nvPr>
            <p:ph type="pic" sz="quarter" idx="21"/>
          </p:nvPr>
        </p:nvSpPr>
        <p:spPr>
          <a:xfrm>
            <a:off x="5448300" y="762000"/>
            <a:ext cx="1295400" cy="140195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27" name="Image"/>
          <p:cNvSpPr/>
          <p:nvPr>
            <p:ph type="pic" sz="quarter" idx="22"/>
          </p:nvPr>
        </p:nvSpPr>
        <p:spPr>
          <a:xfrm>
            <a:off x="5448300" y="2728022"/>
            <a:ext cx="1295400" cy="140195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28" name="Image"/>
          <p:cNvSpPr/>
          <p:nvPr>
            <p:ph type="pic" sz="quarter" idx="23"/>
          </p:nvPr>
        </p:nvSpPr>
        <p:spPr>
          <a:xfrm>
            <a:off x="5448300" y="4694044"/>
            <a:ext cx="1295400" cy="140195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6" name="Image"/>
          <p:cNvSpPr/>
          <p:nvPr>
            <p:ph type="pic" sz="quarter" idx="21"/>
          </p:nvPr>
        </p:nvSpPr>
        <p:spPr>
          <a:xfrm>
            <a:off x="5448300" y="762000"/>
            <a:ext cx="1295400" cy="140195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37" name="Image"/>
          <p:cNvSpPr/>
          <p:nvPr>
            <p:ph type="pic" sz="quarter" idx="22"/>
          </p:nvPr>
        </p:nvSpPr>
        <p:spPr>
          <a:xfrm>
            <a:off x="5022272" y="2734542"/>
            <a:ext cx="2147455" cy="232409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5" name="Image"/>
          <p:cNvSpPr/>
          <p:nvPr>
            <p:ph type="pic" idx="21"/>
          </p:nvPr>
        </p:nvSpPr>
        <p:spPr>
          <a:xfrm>
            <a:off x="3664794" y="0"/>
            <a:ext cx="8527206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3" name="Image"/>
          <p:cNvSpPr/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1" name="Image"/>
          <p:cNvSpPr/>
          <p:nvPr>
            <p:ph type="pic" sz="quarter" idx="21"/>
          </p:nvPr>
        </p:nvSpPr>
        <p:spPr>
          <a:xfrm>
            <a:off x="6135623" y="685800"/>
            <a:ext cx="4265678" cy="269748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62" name="Image"/>
          <p:cNvSpPr/>
          <p:nvPr>
            <p:ph type="pic" sz="quarter" idx="22"/>
          </p:nvPr>
        </p:nvSpPr>
        <p:spPr>
          <a:xfrm>
            <a:off x="6135623" y="3474720"/>
            <a:ext cx="4265678" cy="269748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63" name="Image"/>
          <p:cNvSpPr/>
          <p:nvPr>
            <p:ph type="pic" sz="quarter" idx="23"/>
          </p:nvPr>
        </p:nvSpPr>
        <p:spPr>
          <a:xfrm>
            <a:off x="1790700" y="685800"/>
            <a:ext cx="4265677" cy="269748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64" name="Image"/>
          <p:cNvSpPr/>
          <p:nvPr>
            <p:ph type="pic" sz="quarter" idx="24"/>
          </p:nvPr>
        </p:nvSpPr>
        <p:spPr>
          <a:xfrm>
            <a:off x="1790700" y="3474720"/>
            <a:ext cx="4265677" cy="269748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2" name="Image"/>
          <p:cNvSpPr/>
          <p:nvPr>
            <p:ph type="pic" sz="quarter" idx="21"/>
          </p:nvPr>
        </p:nvSpPr>
        <p:spPr>
          <a:xfrm>
            <a:off x="1790700" y="2866768"/>
            <a:ext cx="8610600" cy="112446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0" name="Image"/>
          <p:cNvSpPr/>
          <p:nvPr>
            <p:ph type="pic" sz="quarter" idx="21"/>
          </p:nvPr>
        </p:nvSpPr>
        <p:spPr>
          <a:xfrm>
            <a:off x="981854" y="-7497"/>
            <a:ext cx="2044807" cy="183629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81" name="Image"/>
          <p:cNvSpPr/>
          <p:nvPr>
            <p:ph type="pic" sz="quarter" idx="22"/>
          </p:nvPr>
        </p:nvSpPr>
        <p:spPr>
          <a:xfrm>
            <a:off x="981854" y="1828799"/>
            <a:ext cx="2044807" cy="183629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82" name="Image"/>
          <p:cNvSpPr/>
          <p:nvPr>
            <p:ph type="pic" sz="quarter" idx="23"/>
          </p:nvPr>
        </p:nvSpPr>
        <p:spPr>
          <a:xfrm>
            <a:off x="3026660" y="-7497"/>
            <a:ext cx="2044807" cy="183629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83" name="Image"/>
          <p:cNvSpPr/>
          <p:nvPr>
            <p:ph type="pic" sz="quarter" idx="24"/>
          </p:nvPr>
        </p:nvSpPr>
        <p:spPr>
          <a:xfrm>
            <a:off x="3026660" y="1828799"/>
            <a:ext cx="2044807" cy="183629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84" name="Image"/>
          <p:cNvSpPr/>
          <p:nvPr>
            <p:ph type="pic" sz="quarter" idx="25"/>
          </p:nvPr>
        </p:nvSpPr>
        <p:spPr>
          <a:xfrm>
            <a:off x="5071466" y="-7497"/>
            <a:ext cx="2044806" cy="183629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85" name="Image"/>
          <p:cNvSpPr/>
          <p:nvPr>
            <p:ph type="pic" sz="quarter" idx="26"/>
          </p:nvPr>
        </p:nvSpPr>
        <p:spPr>
          <a:xfrm>
            <a:off x="5071466" y="1828799"/>
            <a:ext cx="2044806" cy="183629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86" name="Image"/>
          <p:cNvSpPr/>
          <p:nvPr>
            <p:ph type="pic" sz="quarter" idx="27"/>
          </p:nvPr>
        </p:nvSpPr>
        <p:spPr>
          <a:xfrm>
            <a:off x="7116271" y="-7497"/>
            <a:ext cx="2044806" cy="183629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87" name="Image"/>
          <p:cNvSpPr/>
          <p:nvPr>
            <p:ph type="pic" sz="quarter" idx="28"/>
          </p:nvPr>
        </p:nvSpPr>
        <p:spPr>
          <a:xfrm>
            <a:off x="7116271" y="1828799"/>
            <a:ext cx="2044806" cy="183629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88" name="Image"/>
          <p:cNvSpPr/>
          <p:nvPr>
            <p:ph type="pic" sz="quarter" idx="29"/>
          </p:nvPr>
        </p:nvSpPr>
        <p:spPr>
          <a:xfrm>
            <a:off x="9161074" y="-7497"/>
            <a:ext cx="2044806" cy="183629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89" name="Image"/>
          <p:cNvSpPr/>
          <p:nvPr>
            <p:ph type="pic" sz="quarter" idx="30"/>
          </p:nvPr>
        </p:nvSpPr>
        <p:spPr>
          <a:xfrm>
            <a:off x="9161074" y="1828799"/>
            <a:ext cx="2044806" cy="183629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90" name="Image"/>
          <p:cNvSpPr/>
          <p:nvPr>
            <p:ph type="pic" sz="quarter" idx="31"/>
          </p:nvPr>
        </p:nvSpPr>
        <p:spPr>
          <a:xfrm>
            <a:off x="11205882" y="-7497"/>
            <a:ext cx="2044806" cy="183629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91" name="Image"/>
          <p:cNvSpPr/>
          <p:nvPr>
            <p:ph type="pic" sz="quarter" idx="32"/>
          </p:nvPr>
        </p:nvSpPr>
        <p:spPr>
          <a:xfrm>
            <a:off x="11205882" y="1828799"/>
            <a:ext cx="2044806" cy="183629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92" name="Image"/>
          <p:cNvSpPr/>
          <p:nvPr>
            <p:ph type="pic" sz="quarter" idx="33"/>
          </p:nvPr>
        </p:nvSpPr>
        <p:spPr>
          <a:xfrm>
            <a:off x="-1062952" y="-7497"/>
            <a:ext cx="2044806" cy="183629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93" name="Image"/>
          <p:cNvSpPr/>
          <p:nvPr>
            <p:ph type="pic" sz="quarter" idx="34"/>
          </p:nvPr>
        </p:nvSpPr>
        <p:spPr>
          <a:xfrm>
            <a:off x="-1062952" y="1828799"/>
            <a:ext cx="2044806" cy="183629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94" name="Rectangle"/>
          <p:cNvSpPr/>
          <p:nvPr/>
        </p:nvSpPr>
        <p:spPr>
          <a:xfrm>
            <a:off x="0" y="3665092"/>
            <a:ext cx="12192000" cy="319290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9" name="Image"/>
          <p:cNvSpPr/>
          <p:nvPr>
            <p:ph type="pic" sz="quarter" idx="21"/>
          </p:nvPr>
        </p:nvSpPr>
        <p:spPr>
          <a:xfrm>
            <a:off x="0" y="3818237"/>
            <a:ext cx="3054096" cy="193383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0" name="Image"/>
          <p:cNvSpPr/>
          <p:nvPr>
            <p:ph type="pic" sz="quarter" idx="22"/>
          </p:nvPr>
        </p:nvSpPr>
        <p:spPr>
          <a:xfrm>
            <a:off x="3054095" y="3818237"/>
            <a:ext cx="3054097" cy="193383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1" name="Image"/>
          <p:cNvSpPr/>
          <p:nvPr>
            <p:ph type="pic" sz="quarter" idx="23"/>
          </p:nvPr>
        </p:nvSpPr>
        <p:spPr>
          <a:xfrm>
            <a:off x="6108191" y="3818237"/>
            <a:ext cx="3054097" cy="193383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2" name="Image"/>
          <p:cNvSpPr/>
          <p:nvPr>
            <p:ph type="pic" sz="quarter" idx="24"/>
          </p:nvPr>
        </p:nvSpPr>
        <p:spPr>
          <a:xfrm>
            <a:off x="9162288" y="3818237"/>
            <a:ext cx="3054096" cy="193383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2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503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2145" y="3626067"/>
            <a:ext cx="2827710" cy="5764927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Image"/>
          <p:cNvSpPr/>
          <p:nvPr>
            <p:ph type="pic" sz="quarter" idx="21"/>
          </p:nvPr>
        </p:nvSpPr>
        <p:spPr>
          <a:xfrm>
            <a:off x="4867207" y="4357947"/>
            <a:ext cx="2452499" cy="433561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2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3" name="Image"/>
          <p:cNvSpPr/>
          <p:nvPr>
            <p:ph type="pic" sz="quarter" idx="21"/>
          </p:nvPr>
        </p:nvSpPr>
        <p:spPr>
          <a:xfrm>
            <a:off x="7156609" y="2618414"/>
            <a:ext cx="1538403" cy="273099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14" name="Image"/>
          <p:cNvSpPr/>
          <p:nvPr>
            <p:ph type="pic" sz="quarter" idx="22"/>
          </p:nvPr>
        </p:nvSpPr>
        <p:spPr>
          <a:xfrm>
            <a:off x="3496986" y="2618414"/>
            <a:ext cx="1538403" cy="273099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15" name="Image"/>
          <p:cNvSpPr/>
          <p:nvPr>
            <p:ph type="pic" sz="quarter" idx="23"/>
          </p:nvPr>
        </p:nvSpPr>
        <p:spPr>
          <a:xfrm>
            <a:off x="1790700" y="2618414"/>
            <a:ext cx="1538403" cy="273099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16" name="Image"/>
          <p:cNvSpPr/>
          <p:nvPr>
            <p:ph type="pic" sz="quarter" idx="24"/>
          </p:nvPr>
        </p:nvSpPr>
        <p:spPr>
          <a:xfrm>
            <a:off x="8862897" y="2618414"/>
            <a:ext cx="1538403" cy="273099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pic>
        <p:nvPicPr>
          <p:cNvPr id="51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6874" y="2160820"/>
            <a:ext cx="1781851" cy="3632707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Image"/>
          <p:cNvSpPr/>
          <p:nvPr>
            <p:ph type="pic" sz="quarter" idx="25"/>
          </p:nvPr>
        </p:nvSpPr>
        <p:spPr>
          <a:xfrm>
            <a:off x="5327672" y="2618414"/>
            <a:ext cx="1538403" cy="273099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6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52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3906" y="3536413"/>
            <a:ext cx="2179622" cy="444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9850" y="3274540"/>
            <a:ext cx="2354068" cy="4679611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Image"/>
          <p:cNvSpPr/>
          <p:nvPr>
            <p:ph type="pic" sz="quarter" idx="21"/>
          </p:nvPr>
        </p:nvSpPr>
        <p:spPr>
          <a:xfrm>
            <a:off x="6318194" y="4080738"/>
            <a:ext cx="1898128" cy="336243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30" name="Image"/>
          <p:cNvSpPr/>
          <p:nvPr>
            <p:ph type="pic" sz="quarter" idx="22"/>
          </p:nvPr>
        </p:nvSpPr>
        <p:spPr>
          <a:xfrm>
            <a:off x="3683637" y="3696392"/>
            <a:ext cx="2189832" cy="388771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31" name="Rectangle"/>
          <p:cNvSpPr/>
          <p:nvPr/>
        </p:nvSpPr>
        <p:spPr>
          <a:xfrm>
            <a:off x="4453988" y="3502567"/>
            <a:ext cx="660401" cy="133928"/>
          </a:xfrm>
          <a:prstGeom prst="rect">
            <a:avLst/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39" name="image3-small.png" descr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8342" y="-963828"/>
            <a:ext cx="5339880" cy="912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1386" y="1512391"/>
            <a:ext cx="1942649" cy="3960531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Image"/>
          <p:cNvSpPr/>
          <p:nvPr>
            <p:ph type="pic" sz="quarter" idx="21"/>
          </p:nvPr>
        </p:nvSpPr>
        <p:spPr>
          <a:xfrm>
            <a:off x="3069987" y="1999165"/>
            <a:ext cx="1727363" cy="300795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9" name="Image"/>
          <p:cNvSpPr/>
          <p:nvPr>
            <p:ph type="pic" sz="quarter" idx="21"/>
          </p:nvPr>
        </p:nvSpPr>
        <p:spPr>
          <a:xfrm>
            <a:off x="3300984" y="4215384"/>
            <a:ext cx="2093977" cy="372160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50" name="Image"/>
          <p:cNvSpPr/>
          <p:nvPr>
            <p:ph type="pic" sz="quarter" idx="22"/>
          </p:nvPr>
        </p:nvSpPr>
        <p:spPr>
          <a:xfrm>
            <a:off x="5112553" y="3076055"/>
            <a:ext cx="2093977" cy="372160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51" name="Image"/>
          <p:cNvSpPr/>
          <p:nvPr>
            <p:ph type="pic" sz="quarter" idx="23"/>
          </p:nvPr>
        </p:nvSpPr>
        <p:spPr>
          <a:xfrm>
            <a:off x="8685085" y="820709"/>
            <a:ext cx="2093977" cy="372160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52" name="Image"/>
          <p:cNvSpPr/>
          <p:nvPr>
            <p:ph type="pic" sz="quarter" idx="24"/>
          </p:nvPr>
        </p:nvSpPr>
        <p:spPr>
          <a:xfrm>
            <a:off x="10487042" y="-311247"/>
            <a:ext cx="2093977" cy="372160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pic>
        <p:nvPicPr>
          <p:cNvPr id="553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4161" y="2213355"/>
            <a:ext cx="5203862" cy="3360313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Image"/>
          <p:cNvSpPr/>
          <p:nvPr>
            <p:ph type="pic" sz="quarter" idx="25"/>
          </p:nvPr>
        </p:nvSpPr>
        <p:spPr>
          <a:xfrm>
            <a:off x="7016274" y="1791062"/>
            <a:ext cx="1901953" cy="393192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62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3353" y="-677528"/>
            <a:ext cx="2179781" cy="4258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9322" y="1094121"/>
            <a:ext cx="2179781" cy="4258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2976" y="-392323"/>
            <a:ext cx="2179781" cy="4258278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Image"/>
          <p:cNvSpPr/>
          <p:nvPr>
            <p:ph type="pic" sz="quarter" idx="21"/>
          </p:nvPr>
        </p:nvSpPr>
        <p:spPr>
          <a:xfrm>
            <a:off x="4246988" y="-22860"/>
            <a:ext cx="1659301" cy="294894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66" name="Image"/>
          <p:cNvSpPr/>
          <p:nvPr>
            <p:ph type="pic" sz="quarter" idx="22"/>
          </p:nvPr>
        </p:nvSpPr>
        <p:spPr>
          <a:xfrm>
            <a:off x="6299984" y="1748789"/>
            <a:ext cx="1659301" cy="294894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67" name="Image"/>
          <p:cNvSpPr/>
          <p:nvPr>
            <p:ph type="pic" sz="quarter" idx="23"/>
          </p:nvPr>
        </p:nvSpPr>
        <p:spPr>
          <a:xfrm>
            <a:off x="8326256" y="262890"/>
            <a:ext cx="1659301" cy="294894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75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9069616" y="628715"/>
            <a:ext cx="4939394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5088" y="2191658"/>
            <a:ext cx="1998959" cy="4075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77619" y="1941731"/>
            <a:ext cx="2175812" cy="4325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image7.png" descr="image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87908" y="4040025"/>
            <a:ext cx="1243446" cy="2404318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Image"/>
          <p:cNvSpPr/>
          <p:nvPr>
            <p:ph type="pic" sz="quarter" idx="21"/>
          </p:nvPr>
        </p:nvSpPr>
        <p:spPr>
          <a:xfrm>
            <a:off x="5894173" y="2693774"/>
            <a:ext cx="1771048" cy="311330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80" name="Image"/>
          <p:cNvSpPr/>
          <p:nvPr>
            <p:ph type="pic" sz="quarter" idx="22"/>
          </p:nvPr>
        </p:nvSpPr>
        <p:spPr>
          <a:xfrm>
            <a:off x="3265039" y="2323070"/>
            <a:ext cx="2001319" cy="357407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81" name="Image"/>
          <p:cNvSpPr/>
          <p:nvPr>
            <p:ph type="pic" sz="quarter" idx="23"/>
          </p:nvPr>
        </p:nvSpPr>
        <p:spPr>
          <a:xfrm>
            <a:off x="1822121" y="4762701"/>
            <a:ext cx="774385" cy="9633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82" name="Image"/>
          <p:cNvSpPr/>
          <p:nvPr>
            <p:ph type="pic" sz="half" idx="24"/>
          </p:nvPr>
        </p:nvSpPr>
        <p:spPr>
          <a:xfrm>
            <a:off x="8872150" y="2075937"/>
            <a:ext cx="5278352" cy="396553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83" name="Rectangle"/>
          <p:cNvSpPr/>
          <p:nvPr/>
        </p:nvSpPr>
        <p:spPr>
          <a:xfrm>
            <a:off x="3904734" y="2154587"/>
            <a:ext cx="691980" cy="131413"/>
          </a:xfrm>
          <a:prstGeom prst="rect">
            <a:avLst/>
          </a:prstGeom>
          <a:solidFill>
            <a:srgbClr val="F4F4F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91" name="image7.png" descr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7685" y="2603823"/>
            <a:ext cx="2042126" cy="3948639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Image"/>
          <p:cNvSpPr/>
          <p:nvPr>
            <p:ph type="pic" sz="quarter" idx="21"/>
          </p:nvPr>
        </p:nvSpPr>
        <p:spPr>
          <a:xfrm>
            <a:off x="3763247" y="3776731"/>
            <a:ext cx="1271781" cy="158203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pic>
        <p:nvPicPr>
          <p:cNvPr id="593" name="image7.png" descr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2973" y="2603823"/>
            <a:ext cx="2042126" cy="3948639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Image"/>
          <p:cNvSpPr/>
          <p:nvPr>
            <p:ph type="pic" sz="quarter" idx="22"/>
          </p:nvPr>
        </p:nvSpPr>
        <p:spPr>
          <a:xfrm>
            <a:off x="7198535" y="3776731"/>
            <a:ext cx="1271781" cy="158203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pic>
        <p:nvPicPr>
          <p:cNvPr id="595" name="image7.png" descr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3222" y="2406390"/>
            <a:ext cx="2246338" cy="4343503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Image"/>
          <p:cNvSpPr/>
          <p:nvPr>
            <p:ph type="pic" sz="quarter" idx="23"/>
          </p:nvPr>
        </p:nvSpPr>
        <p:spPr>
          <a:xfrm>
            <a:off x="5417303" y="3697630"/>
            <a:ext cx="1398959" cy="174024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97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05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-199075" y="98778"/>
            <a:ext cx="493939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Image"/>
          <p:cNvSpPr/>
          <p:nvPr>
            <p:ph type="pic" sz="half" idx="21"/>
          </p:nvPr>
        </p:nvSpPr>
        <p:spPr>
          <a:xfrm>
            <a:off x="-396540" y="1546000"/>
            <a:ext cx="5278352" cy="396553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4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615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799" y="3416530"/>
            <a:ext cx="10058401" cy="6030256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Image"/>
          <p:cNvSpPr/>
          <p:nvPr>
            <p:ph type="pic" idx="21"/>
          </p:nvPr>
        </p:nvSpPr>
        <p:spPr>
          <a:xfrm>
            <a:off x="2235208" y="3875315"/>
            <a:ext cx="7725221" cy="479515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1" name="Image"/>
          <p:cNvSpPr/>
          <p:nvPr>
            <p:ph type="pic" sz="quarter" idx="21"/>
          </p:nvPr>
        </p:nvSpPr>
        <p:spPr>
          <a:xfrm>
            <a:off x="1864841" y="2469774"/>
            <a:ext cx="1697413" cy="165347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72" name="Image"/>
          <p:cNvSpPr/>
          <p:nvPr>
            <p:ph type="pic" sz="quarter" idx="22"/>
          </p:nvPr>
        </p:nvSpPr>
        <p:spPr>
          <a:xfrm>
            <a:off x="4124959" y="2469774"/>
            <a:ext cx="1697412" cy="165347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73" name="Image"/>
          <p:cNvSpPr/>
          <p:nvPr>
            <p:ph type="pic" sz="quarter" idx="23"/>
          </p:nvPr>
        </p:nvSpPr>
        <p:spPr>
          <a:xfrm>
            <a:off x="6385078" y="2469774"/>
            <a:ext cx="1697412" cy="165347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74" name="Image"/>
          <p:cNvSpPr/>
          <p:nvPr>
            <p:ph type="pic" sz="quarter" idx="24"/>
          </p:nvPr>
        </p:nvSpPr>
        <p:spPr>
          <a:xfrm>
            <a:off x="8645196" y="2469774"/>
            <a:ext cx="1697412" cy="165347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24" name="image9.png" descr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8506" y="1887002"/>
            <a:ext cx="6641557" cy="389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5" name="Image"/>
          <p:cNvSpPr/>
          <p:nvPr>
            <p:ph type="pic" sz="quarter" idx="21"/>
          </p:nvPr>
        </p:nvSpPr>
        <p:spPr>
          <a:xfrm>
            <a:off x="5666128" y="2131266"/>
            <a:ext cx="5026767" cy="316395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26" name="Rectangle"/>
          <p:cNvSpPr/>
          <p:nvPr/>
        </p:nvSpPr>
        <p:spPr>
          <a:xfrm>
            <a:off x="7849085" y="5426678"/>
            <a:ext cx="660401" cy="138911"/>
          </a:xfrm>
          <a:prstGeom prst="rect">
            <a:avLst/>
          </a:prstGeom>
          <a:solidFill>
            <a:srgbClr val="1F1C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4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5" name="Image"/>
          <p:cNvSpPr/>
          <p:nvPr>
            <p:ph type="pic" sz="quarter" idx="21"/>
          </p:nvPr>
        </p:nvSpPr>
        <p:spPr>
          <a:xfrm>
            <a:off x="4360086" y="2099849"/>
            <a:ext cx="3471828" cy="347182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36" name="Image"/>
          <p:cNvSpPr/>
          <p:nvPr>
            <p:ph type="pic" sz="quarter" idx="22"/>
          </p:nvPr>
        </p:nvSpPr>
        <p:spPr>
          <a:xfrm>
            <a:off x="685800" y="2099849"/>
            <a:ext cx="3471827" cy="347182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37" name="Image"/>
          <p:cNvSpPr/>
          <p:nvPr>
            <p:ph type="pic" sz="quarter" idx="23"/>
          </p:nvPr>
        </p:nvSpPr>
        <p:spPr>
          <a:xfrm>
            <a:off x="8034373" y="2099849"/>
            <a:ext cx="3471827" cy="347182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Image"/>
          <p:cNvSpPr/>
          <p:nvPr>
            <p:ph type="pic" idx="2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45" name="Image"/>
          <p:cNvSpPr/>
          <p:nvPr>
            <p:ph type="pic" sz="quarter" idx="22"/>
          </p:nvPr>
        </p:nvSpPr>
        <p:spPr>
          <a:xfrm>
            <a:off x="7304183" y="1717588"/>
            <a:ext cx="3097117" cy="342282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4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b="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54" name="Image"/>
          <p:cNvSpPr/>
          <p:nvPr>
            <p:ph type="pic" sz="quarter" idx="21"/>
          </p:nvPr>
        </p:nvSpPr>
        <p:spPr>
          <a:xfrm>
            <a:off x="5391665" y="694448"/>
            <a:ext cx="2108887" cy="239165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55" name="Image"/>
          <p:cNvSpPr/>
          <p:nvPr>
            <p:ph type="pic" sz="quarter" idx="22"/>
          </p:nvPr>
        </p:nvSpPr>
        <p:spPr>
          <a:xfrm>
            <a:off x="8292413" y="3086100"/>
            <a:ext cx="2108887" cy="30861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63" name="Image"/>
          <p:cNvSpPr/>
          <p:nvPr>
            <p:ph type="pic" sz="quarter" idx="21"/>
          </p:nvPr>
        </p:nvSpPr>
        <p:spPr>
          <a:xfrm>
            <a:off x="8292413" y="3086100"/>
            <a:ext cx="2108887" cy="30861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64" name="Image"/>
          <p:cNvSpPr/>
          <p:nvPr>
            <p:ph type="pic" sz="quarter" idx="22"/>
          </p:nvPr>
        </p:nvSpPr>
        <p:spPr>
          <a:xfrm>
            <a:off x="5041556" y="685800"/>
            <a:ext cx="2108888" cy="30861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65" name="Image"/>
          <p:cNvSpPr/>
          <p:nvPr>
            <p:ph type="pic" sz="quarter" idx="23"/>
          </p:nvPr>
        </p:nvSpPr>
        <p:spPr>
          <a:xfrm>
            <a:off x="1790700" y="3086100"/>
            <a:ext cx="2108887" cy="30861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73" name="Image"/>
          <p:cNvSpPr/>
          <p:nvPr>
            <p:ph type="pic" sz="quarter" idx="21"/>
          </p:nvPr>
        </p:nvSpPr>
        <p:spPr>
          <a:xfrm>
            <a:off x="1790699" y="3429000"/>
            <a:ext cx="2865739" cy="27432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74" name="Image"/>
          <p:cNvSpPr/>
          <p:nvPr>
            <p:ph type="pic" sz="quarter" idx="22"/>
          </p:nvPr>
        </p:nvSpPr>
        <p:spPr>
          <a:xfrm>
            <a:off x="4663130" y="685800"/>
            <a:ext cx="2865739" cy="27432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75" name="Image"/>
          <p:cNvSpPr/>
          <p:nvPr>
            <p:ph type="pic" sz="quarter" idx="23"/>
          </p:nvPr>
        </p:nvSpPr>
        <p:spPr>
          <a:xfrm>
            <a:off x="7528869" y="3429000"/>
            <a:ext cx="2865739" cy="27432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3" name="Title Text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ctr">
              <a:defRPr sz="3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" name="Image"/>
          <p:cNvSpPr/>
          <p:nvPr>
            <p:ph type="pic" sz="quarter" idx="21"/>
          </p:nvPr>
        </p:nvSpPr>
        <p:spPr>
          <a:xfrm>
            <a:off x="4767048" y="1415144"/>
            <a:ext cx="2657903" cy="26579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7" name="Image"/>
          <p:cNvSpPr/>
          <p:nvPr>
            <p:ph type="pic" sz="quarter" idx="21"/>
          </p:nvPr>
        </p:nvSpPr>
        <p:spPr>
          <a:xfrm>
            <a:off x="6096000" y="1569307"/>
            <a:ext cx="2954296" cy="371938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594015" y="5991924"/>
            <a:ext cx="274828" cy="23876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b="1" sz="12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POWER"/>
          <p:cNvSpPr txBox="1"/>
          <p:nvPr/>
        </p:nvSpPr>
        <p:spPr>
          <a:xfrm>
            <a:off x="685800" y="603323"/>
            <a:ext cx="710540" cy="14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pc="300" sz="1200">
                <a:solidFill>
                  <a:srgbClr val="BF4C9D"/>
                </a:solidFill>
                <a:latin typeface="Titillium Bd"/>
                <a:ea typeface="Titillium Bd"/>
                <a:cs typeface="Titillium Bd"/>
                <a:sym typeface="Titillium Bd"/>
              </a:defRPr>
            </a:lvl1pPr>
          </a:lstStyle>
          <a:p>
            <a:pPr/>
            <a:r>
              <a:t>POWER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hyperlink" Target="https://wordpress.org/plugins/simply-static/" TargetMode="External"/><Relationship Id="rId3" Type="http://schemas.openxmlformats.org/officeDocument/2006/relationships/image" Target="../media/image1.jpeg"/><Relationship Id="rId4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.jpeg"/><Relationship Id="rId3" Type="http://schemas.openxmlformats.org/officeDocument/2006/relationships/hyperlink" Target="https://wordpress.org/plugins/simply-static/" TargetMode="External"/><Relationship Id="rId4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hyperlink" Target="https://pages.cloudflare.com/" TargetMode="External"/><Relationship Id="rId3" Type="http://schemas.openxmlformats.org/officeDocument/2006/relationships/image" Target="../media/image13.png"/><Relationship Id="rId4" Type="http://schemas.openxmlformats.org/officeDocument/2006/relationships/hyperlink" Target="https://pages.github.com/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s://aws.amazon.com/s3/" TargetMode="External"/><Relationship Id="rId7" Type="http://schemas.openxmlformats.org/officeDocument/2006/relationships/image" Target="../media/image15.png"/><Relationship Id="rId8" Type="http://schemas.openxmlformats.org/officeDocument/2006/relationships/hyperlink" Target="https://www.digitalocean.com/products/spaces" TargetMode="External"/><Relationship Id="rId9" Type="http://schemas.openxmlformats.org/officeDocument/2006/relationships/image" Target="../media/image16.png"/><Relationship Id="rId10" Type="http://schemas.openxmlformats.org/officeDocument/2006/relationships/hyperlink" Target="https://www.netlify.com/" TargetMode="External"/><Relationship Id="rId11" Type="http://schemas.openxmlformats.org/officeDocument/2006/relationships/image" Target="../media/image17.png"/><Relationship Id="rId12" Type="http://schemas.openxmlformats.org/officeDocument/2006/relationships/hyperlink" Target="https://firebase.google.com/" TargetMode="External"/><Relationship Id="rId13" Type="http://schemas.openxmlformats.org/officeDocument/2006/relationships/image" Target="../media/image18.png"/><Relationship Id="rId14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9.png"/><Relationship Id="rId3" Type="http://schemas.openxmlformats.org/officeDocument/2006/relationships/hyperlink" Target="https://wordpress.org/plugins/cf7-to-zapier/" TargetMode="External"/><Relationship Id="rId4" Type="http://schemas.openxmlformats.org/officeDocument/2006/relationships/hyperlink" Target="https://zapier.com/apps/webhook/integrations" TargetMode="External"/><Relationship Id="rId5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0.png"/><Relationship Id="rId3" Type="http://schemas.openxmlformats.org/officeDocument/2006/relationships/hyperlink" Target="https://programmablesearchengine.google.com/about/" TargetMode="External"/><Relationship Id="rId4" Type="http://schemas.openxmlformats.org/officeDocument/2006/relationships/hyperlink" Target="https://wordpress.org/plugins/wp-google-search/" TargetMode="External"/><Relationship Id="rId5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EBE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lide Number"/>
          <p:cNvSpPr txBox="1"/>
          <p:nvPr>
            <p:ph type="sldNum" sz="quarter" idx="2"/>
          </p:nvPr>
        </p:nvSpPr>
        <p:spPr>
          <a:xfrm>
            <a:off x="594015" y="5991924"/>
            <a:ext cx="195580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0">
                <a:latin typeface="Mulish Bold"/>
                <a:ea typeface="Mulish Bold"/>
                <a:cs typeface="Mulish Bold"/>
                <a:sym typeface="Mulish Bol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93" name="Static WordPress  A quick introduction to running a static WordPress website"/>
          <p:cNvSpPr txBox="1"/>
          <p:nvPr/>
        </p:nvSpPr>
        <p:spPr>
          <a:xfrm>
            <a:off x="2534228" y="1804897"/>
            <a:ext cx="8268245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200">
                <a:solidFill>
                  <a:srgbClr val="0A3773"/>
                </a:solidFill>
                <a:latin typeface="Philosopher Bold"/>
                <a:ea typeface="Philosopher Bold"/>
                <a:cs typeface="Philosopher Bold"/>
                <a:sym typeface="Philosopher Bold"/>
              </a:defRPr>
            </a:pPr>
            <a:r>
              <a:t>Static WordPress</a:t>
            </a:r>
            <a:br/>
            <a:br/>
            <a:r>
              <a:t>A quick introduction to running a static WordPress website</a:t>
            </a:r>
          </a:p>
        </p:txBody>
      </p:sp>
      <p:pic>
        <p:nvPicPr>
          <p:cNvPr id="694" name="YNOQXbI_AcaP59YWtW9eXIcDiHCzHfDKgehplcdxY1ziEhUP1wB9EkPvhfgKZrSKkRuQZUFyMNT_bHH2ubuqAEurZZ_EVIJl1fkr455X0pGX4datYv9O_3_2jegbfykKimPkl_jhuyRZtHaO8_XDDvXM1w=s2048.png" descr="YNOQXbI_AcaP59YWtW9eXIcDiHCzHfDKgehplcdxY1ziEhUP1wB9EkPvhfgKZrSKkRuQZUFyMNT_bHH2ubuqAEurZZ_EVIJl1fkr455X0pGX4datYv9O_3_2jegbfykKimPkl_jhuyRZtHaO8_XDDvXM1w=s20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0772" y="-1028228"/>
            <a:ext cx="3399058" cy="339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0StTGVZ7n6-s9S7Vo1F6PubMPX7jxehTjRf9CXzQmqQSxYQ2noikDs1MZVlh6Lw-r0drJ3XFy7v-KCSgJz74gKRpuk25Q41wgkfD5APOjaFHUk-b4aKlRVFp2QDeFQWzgnpMA7dwUa2veY5e-XA3bvtMfA=s2048.png" descr="0StTGVZ7n6-s9S7Vo1F6PubMPX7jxehTjRf9CXzQmqQSxYQ2noikDs1MZVlh6Lw-r0drJ3XFy7v-KCSgJz74gKRpuk25Q41wgkfD5APOjaFHUk-b4aKlRVFp2QDeFQWzgnpMA7dwUa2veY5e-XA3bvtMfA=s20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1866" y="5103288"/>
            <a:ext cx="6956764" cy="3278237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Patrick Posner"/>
          <p:cNvSpPr txBox="1"/>
          <p:nvPr/>
        </p:nvSpPr>
        <p:spPr>
          <a:xfrm>
            <a:off x="2534228" y="4600242"/>
            <a:ext cx="826824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defRPr sz="2000">
                <a:solidFill>
                  <a:srgbClr val="0A3773"/>
                </a:solidFill>
                <a:latin typeface="Mulish Bold"/>
                <a:ea typeface="Mulish Bold"/>
                <a:cs typeface="Mulish Bold"/>
                <a:sym typeface="Mulish Bold"/>
              </a:defRPr>
            </a:lvl1pPr>
          </a:lstStyle>
          <a:p>
            <a:pPr/>
            <a:r>
              <a:t>Patrick Posner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lide Number"/>
          <p:cNvSpPr txBox="1"/>
          <p:nvPr>
            <p:ph type="sldNum" sz="quarter" idx="2"/>
          </p:nvPr>
        </p:nvSpPr>
        <p:spPr>
          <a:xfrm>
            <a:off x="594015" y="5991924"/>
            <a:ext cx="195580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0">
                <a:latin typeface="Mulish Bold"/>
                <a:ea typeface="Mulish Bold"/>
                <a:cs typeface="Mulish Bold"/>
                <a:sym typeface="Mulish Bol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99" name="WordPress Developer…"/>
          <p:cNvSpPr txBox="1"/>
          <p:nvPr/>
        </p:nvSpPr>
        <p:spPr>
          <a:xfrm>
            <a:off x="670201" y="2717800"/>
            <a:ext cx="4949552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578" indent="-220578">
              <a:lnSpc>
                <a:spcPct val="150000"/>
              </a:lnSpc>
              <a:buSzPct val="100000"/>
              <a:buChar char="•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t>WordPress Developer</a:t>
            </a:r>
          </a:p>
          <a:p>
            <a:pPr marL="220578" indent="-220578">
              <a:lnSpc>
                <a:spcPct val="150000"/>
              </a:lnSpc>
              <a:buSzPct val="100000"/>
              <a:buChar char="•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t>Developer of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Simply Static</a:t>
            </a:r>
          </a:p>
          <a:p>
            <a:pPr marL="220578" indent="-220578">
              <a:lnSpc>
                <a:spcPct val="150000"/>
              </a:lnSpc>
              <a:buSzPct val="100000"/>
              <a:buChar char="•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t>Solopreneur</a:t>
            </a:r>
          </a:p>
        </p:txBody>
      </p:sp>
      <p:pic>
        <p:nvPicPr>
          <p:cNvPr id="700" name="patrick_posner.jpg" descr="patrick_posner.jp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2363" t="0" r="5392" b="0"/>
          <a:stretch>
            <a:fillRect/>
          </a:stretch>
        </p:blipFill>
        <p:spPr>
          <a:xfrm>
            <a:off x="7248118" y="1455737"/>
            <a:ext cx="3646488" cy="3946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9926" y="0"/>
                  <a:pt x="9051" y="177"/>
                  <a:pt x="8388" y="532"/>
                </a:cubicBezTo>
                <a:lnTo>
                  <a:pt x="2412" y="3732"/>
                </a:lnTo>
                <a:cubicBezTo>
                  <a:pt x="1085" y="4441"/>
                  <a:pt x="0" y="6180"/>
                  <a:pt x="0" y="7596"/>
                </a:cubicBezTo>
                <a:lnTo>
                  <a:pt x="0" y="14004"/>
                </a:lnTo>
                <a:cubicBezTo>
                  <a:pt x="0" y="15420"/>
                  <a:pt x="1085" y="17159"/>
                  <a:pt x="2412" y="17868"/>
                </a:cubicBezTo>
                <a:lnTo>
                  <a:pt x="8388" y="21068"/>
                </a:lnTo>
                <a:cubicBezTo>
                  <a:pt x="9051" y="21423"/>
                  <a:pt x="9926" y="21600"/>
                  <a:pt x="10800" y="21600"/>
                </a:cubicBezTo>
                <a:cubicBezTo>
                  <a:pt x="11674" y="21600"/>
                  <a:pt x="12549" y="21423"/>
                  <a:pt x="13212" y="21068"/>
                </a:cubicBezTo>
                <a:lnTo>
                  <a:pt x="19188" y="17868"/>
                </a:lnTo>
                <a:cubicBezTo>
                  <a:pt x="20515" y="17159"/>
                  <a:pt x="21600" y="15420"/>
                  <a:pt x="21600" y="14004"/>
                </a:cubicBezTo>
                <a:lnTo>
                  <a:pt x="21600" y="7596"/>
                </a:lnTo>
                <a:cubicBezTo>
                  <a:pt x="21600" y="6180"/>
                  <a:pt x="20515" y="4441"/>
                  <a:pt x="19188" y="3732"/>
                </a:cubicBezTo>
                <a:lnTo>
                  <a:pt x="13212" y="532"/>
                </a:lnTo>
                <a:cubicBezTo>
                  <a:pt x="12549" y="177"/>
                  <a:pt x="11674" y="0"/>
                  <a:pt x="10800" y="0"/>
                </a:cubicBezTo>
                <a:close/>
              </a:path>
            </a:pathLst>
          </a:custGeom>
        </p:spPr>
      </p:pic>
      <p:sp>
        <p:nvSpPr>
          <p:cNvPr id="701" name="Patrick Posner"/>
          <p:cNvSpPr txBox="1"/>
          <p:nvPr/>
        </p:nvSpPr>
        <p:spPr>
          <a:xfrm>
            <a:off x="612256" y="1315163"/>
            <a:ext cx="337120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200">
                <a:latin typeface="Philosopher Regular"/>
                <a:ea typeface="Philosopher Regular"/>
                <a:cs typeface="Philosopher Regular"/>
                <a:sym typeface="Philosopher Regular"/>
              </a:defRPr>
            </a:lvl1pPr>
          </a:lstStyle>
          <a:p>
            <a:pPr/>
            <a:r>
              <a:t>Patrick Posner</a:t>
            </a:r>
          </a:p>
        </p:txBody>
      </p:sp>
      <p:pic>
        <p:nvPicPr>
          <p:cNvPr id="702" name="wceu2023-logo-compact.png" descr="wceu2023-logo-compac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93562" y="5544996"/>
            <a:ext cx="1470010" cy="1470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lide Number"/>
          <p:cNvSpPr txBox="1"/>
          <p:nvPr>
            <p:ph type="sldNum" sz="quarter" idx="2"/>
          </p:nvPr>
        </p:nvSpPr>
        <p:spPr>
          <a:xfrm>
            <a:off x="594015" y="5991924"/>
            <a:ext cx="195580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0">
                <a:latin typeface="Mulish Bold"/>
                <a:ea typeface="Mulish Bold"/>
                <a:cs typeface="Mulish Bold"/>
                <a:sym typeface="Mulish Bol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05" name="Make WordPress static"/>
          <p:cNvSpPr txBox="1"/>
          <p:nvPr/>
        </p:nvSpPr>
        <p:spPr>
          <a:xfrm>
            <a:off x="612256" y="1315163"/>
            <a:ext cx="5327777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200">
                <a:latin typeface="Philosopher Regular"/>
                <a:ea typeface="Philosopher Regular"/>
                <a:cs typeface="Philosopher Regular"/>
                <a:sym typeface="Philosopher Regular"/>
              </a:defRPr>
            </a:lvl1pPr>
          </a:lstStyle>
          <a:p>
            <a:pPr/>
            <a:r>
              <a:t>Make WordPress static</a:t>
            </a:r>
          </a:p>
        </p:txBody>
      </p:sp>
      <p:sp>
        <p:nvSpPr>
          <p:cNvPr id="706" name="Rounded Rectangle"/>
          <p:cNvSpPr/>
          <p:nvPr/>
        </p:nvSpPr>
        <p:spPr>
          <a:xfrm>
            <a:off x="6507664" y="1443259"/>
            <a:ext cx="4934816" cy="3971482"/>
          </a:xfrm>
          <a:prstGeom prst="roundRect">
            <a:avLst>
              <a:gd name="adj" fmla="val 3904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07" name="Install &amp; activate Simply Static…"/>
          <p:cNvSpPr txBox="1"/>
          <p:nvPr/>
        </p:nvSpPr>
        <p:spPr>
          <a:xfrm>
            <a:off x="633468" y="2717800"/>
            <a:ext cx="4698744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94105" indent="-294105">
              <a:lnSpc>
                <a:spcPct val="150000"/>
              </a:lnSpc>
              <a:buSzPct val="100000"/>
              <a:buAutoNum type="arabicPeriod" startAt="1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t>Install &amp; activate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Simply Static</a:t>
            </a:r>
          </a:p>
          <a:p>
            <a:pPr marL="294105" indent="-294105">
              <a:lnSpc>
                <a:spcPct val="150000"/>
              </a:lnSpc>
              <a:buSzPct val="100000"/>
              <a:buAutoNum type="arabicPeriod" startAt="1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t>Generate-&gt;Generate Static Files</a:t>
            </a:r>
          </a:p>
          <a:p>
            <a:pPr marL="294105" indent="-294105">
              <a:lnSpc>
                <a:spcPct val="150000"/>
              </a:lnSpc>
              <a:buSzPct val="100000"/>
              <a:buAutoNum type="arabicPeriod" startAt="1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t>Download the ZIP file</a:t>
            </a:r>
          </a:p>
        </p:txBody>
      </p:sp>
      <p:pic>
        <p:nvPicPr>
          <p:cNvPr id="708" name="wceu2023-logo-compact.png" descr="wceu2023-logo-compac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93562" y="5544996"/>
            <a:ext cx="1470010" cy="1470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lide Number"/>
          <p:cNvSpPr txBox="1"/>
          <p:nvPr>
            <p:ph type="sldNum" sz="quarter" idx="2"/>
          </p:nvPr>
        </p:nvSpPr>
        <p:spPr>
          <a:xfrm>
            <a:off x="594015" y="5991924"/>
            <a:ext cx="195580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0">
                <a:latin typeface="Mulish Bold"/>
                <a:ea typeface="Mulish Bold"/>
                <a:cs typeface="Mulish Bold"/>
                <a:sym typeface="Mulish Bol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11" name="Shape"/>
          <p:cNvSpPr/>
          <p:nvPr/>
        </p:nvSpPr>
        <p:spPr>
          <a:xfrm>
            <a:off x="6096000" y="1375328"/>
            <a:ext cx="3794994" cy="4107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fill="norm" stroke="1" extrusionOk="0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</a:path>
            </a:pathLst>
          </a:custGeom>
          <a:ln>
            <a:solidFill>
              <a:srgbClr val="000000">
                <a:alpha val="20000"/>
              </a:srgbClr>
            </a:solidFill>
          </a:ln>
        </p:spPr>
        <p:txBody>
          <a:bodyPr lIns="0" tIns="0" rIns="0" bIns="0" anchor="ctr"/>
          <a:lstStyle/>
          <a:p>
            <a:pPr algn="ctr">
              <a:defRPr sz="1600">
                <a:latin typeface="Titillium"/>
                <a:ea typeface="Titillium"/>
                <a:cs typeface="Titillium"/>
                <a:sym typeface="Titillium"/>
              </a:defRPr>
            </a:pPr>
          </a:p>
        </p:txBody>
      </p:sp>
      <p:sp>
        <p:nvSpPr>
          <p:cNvPr id="712" name="Hosting?"/>
          <p:cNvSpPr txBox="1"/>
          <p:nvPr/>
        </p:nvSpPr>
        <p:spPr>
          <a:xfrm>
            <a:off x="647582" y="1297685"/>
            <a:ext cx="298646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defRPr sz="4200">
                <a:latin typeface="Philosopher Regular"/>
                <a:ea typeface="Philosopher Regular"/>
                <a:cs typeface="Philosopher Regular"/>
                <a:sym typeface="Philosopher Regular"/>
              </a:defRPr>
            </a:lvl1pPr>
          </a:lstStyle>
          <a:p>
            <a:pPr/>
            <a:r>
              <a:t>Hosting?</a:t>
            </a:r>
          </a:p>
        </p:txBody>
      </p:sp>
      <p:pic>
        <p:nvPicPr>
          <p:cNvPr id="713" name="cloudflare-pages.png" descr="cloudflare-pages.png">
            <a:hlinkClick r:id="rId2" invalidUrl="" action="" tgtFrame="" tooltip="" history="1" highlightClick="0" endSnd="0"/>
          </p:cNvPr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3800" t="0" r="3807" b="10"/>
          <a:stretch>
            <a:fillRect/>
          </a:stretch>
        </p:blipFill>
        <p:spPr>
          <a:xfrm>
            <a:off x="5640037" y="1990679"/>
            <a:ext cx="994173" cy="1075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4" y="0"/>
                </a:moveTo>
                <a:cubicBezTo>
                  <a:pt x="9930" y="0"/>
                  <a:pt x="9053" y="179"/>
                  <a:pt x="8390" y="534"/>
                </a:cubicBezTo>
                <a:lnTo>
                  <a:pt x="2414" y="3729"/>
                </a:lnTo>
                <a:cubicBezTo>
                  <a:pt x="1087" y="4438"/>
                  <a:pt x="0" y="6177"/>
                  <a:pt x="0" y="7593"/>
                </a:cubicBezTo>
                <a:lnTo>
                  <a:pt x="0" y="14007"/>
                </a:lnTo>
                <a:cubicBezTo>
                  <a:pt x="0" y="15423"/>
                  <a:pt x="1087" y="17162"/>
                  <a:pt x="2414" y="17871"/>
                </a:cubicBezTo>
                <a:lnTo>
                  <a:pt x="8390" y="21066"/>
                </a:lnTo>
                <a:cubicBezTo>
                  <a:pt x="9053" y="21421"/>
                  <a:pt x="9930" y="21600"/>
                  <a:pt x="10804" y="21600"/>
                </a:cubicBezTo>
                <a:cubicBezTo>
                  <a:pt x="11678" y="21600"/>
                  <a:pt x="12547" y="21421"/>
                  <a:pt x="13210" y="21066"/>
                </a:cubicBezTo>
                <a:lnTo>
                  <a:pt x="19186" y="17871"/>
                </a:lnTo>
                <a:cubicBezTo>
                  <a:pt x="20513" y="17162"/>
                  <a:pt x="21600" y="15423"/>
                  <a:pt x="21600" y="14007"/>
                </a:cubicBezTo>
                <a:lnTo>
                  <a:pt x="21600" y="7593"/>
                </a:lnTo>
                <a:cubicBezTo>
                  <a:pt x="21600" y="6177"/>
                  <a:pt x="20513" y="4438"/>
                  <a:pt x="19186" y="3729"/>
                </a:cubicBezTo>
                <a:lnTo>
                  <a:pt x="13210" y="534"/>
                </a:lnTo>
                <a:cubicBezTo>
                  <a:pt x="12547" y="179"/>
                  <a:pt x="11678" y="0"/>
                  <a:pt x="10804" y="0"/>
                </a:cubicBezTo>
                <a:close/>
              </a:path>
            </a:pathLst>
          </a:custGeom>
        </p:spPr>
      </p:pic>
      <p:pic>
        <p:nvPicPr>
          <p:cNvPr id="714" name="github-pages.png" descr="github-pages.png">
            <a:hlinkClick r:id="rId4" invalidUrl="" action="" tgtFrame="" tooltip="" history="1" highlightClick="0" endSnd="0"/>
          </p:cNvPr>
          <p:cNvPicPr>
            <a:picLocks noChangeAspect="1"/>
          </p:cNvPicPr>
          <p:nvPr>
            <p:ph type="pic" idx="24"/>
          </p:nvPr>
        </p:nvPicPr>
        <p:blipFill>
          <a:blip r:embed="rId5">
            <a:extLst/>
          </a:blip>
          <a:srcRect l="30596" t="0" r="30601" b="11"/>
          <a:stretch>
            <a:fillRect/>
          </a:stretch>
        </p:blipFill>
        <p:spPr>
          <a:xfrm>
            <a:off x="7461698" y="496267"/>
            <a:ext cx="1418035" cy="1534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9929" y="0"/>
                  <a:pt x="9054" y="176"/>
                  <a:pt x="8391" y="531"/>
                </a:cubicBezTo>
                <a:lnTo>
                  <a:pt x="2412" y="3731"/>
                </a:lnTo>
                <a:cubicBezTo>
                  <a:pt x="1085" y="4441"/>
                  <a:pt x="0" y="6181"/>
                  <a:pt x="0" y="7597"/>
                </a:cubicBezTo>
                <a:lnTo>
                  <a:pt x="0" y="14009"/>
                </a:lnTo>
                <a:cubicBezTo>
                  <a:pt x="0" y="15425"/>
                  <a:pt x="1085" y="17159"/>
                  <a:pt x="2412" y="17869"/>
                </a:cubicBezTo>
                <a:lnTo>
                  <a:pt x="8391" y="21069"/>
                </a:lnTo>
                <a:cubicBezTo>
                  <a:pt x="9054" y="21424"/>
                  <a:pt x="9929" y="21600"/>
                  <a:pt x="10803" y="21600"/>
                </a:cubicBezTo>
                <a:cubicBezTo>
                  <a:pt x="11677" y="21600"/>
                  <a:pt x="12552" y="21424"/>
                  <a:pt x="13215" y="21069"/>
                </a:cubicBezTo>
                <a:lnTo>
                  <a:pt x="19188" y="17869"/>
                </a:lnTo>
                <a:cubicBezTo>
                  <a:pt x="20515" y="17159"/>
                  <a:pt x="21600" y="15425"/>
                  <a:pt x="21600" y="14009"/>
                </a:cubicBezTo>
                <a:lnTo>
                  <a:pt x="21600" y="7597"/>
                </a:lnTo>
                <a:cubicBezTo>
                  <a:pt x="21600" y="6181"/>
                  <a:pt x="20515" y="4441"/>
                  <a:pt x="19188" y="3731"/>
                </a:cubicBezTo>
                <a:lnTo>
                  <a:pt x="13215" y="531"/>
                </a:lnTo>
                <a:cubicBezTo>
                  <a:pt x="12552" y="176"/>
                  <a:pt x="11677" y="0"/>
                  <a:pt x="10803" y="0"/>
                </a:cubicBezTo>
                <a:close/>
              </a:path>
            </a:pathLst>
          </a:custGeom>
        </p:spPr>
      </p:pic>
      <p:pic>
        <p:nvPicPr>
          <p:cNvPr id="715" name="S3.png" descr="S3.png">
            <a:hlinkClick r:id="rId6" invalidUrl="" action="" tgtFrame="" tooltip="" history="1" highlightClick="0" endSnd="0"/>
          </p:cNvPr>
          <p:cNvPicPr>
            <a:picLocks noChangeAspect="1"/>
          </p:cNvPicPr>
          <p:nvPr>
            <p:ph type="pic" idx="23"/>
          </p:nvPr>
        </p:nvPicPr>
        <p:blipFill>
          <a:blip r:embed="rId7">
            <a:extLst/>
          </a:blip>
          <a:srcRect l="0" t="4780" r="7" b="4795"/>
          <a:stretch>
            <a:fillRect/>
          </a:stretch>
        </p:blipFill>
        <p:spPr>
          <a:xfrm>
            <a:off x="9283358" y="1990689"/>
            <a:ext cx="994173" cy="107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4" fill="norm" stroke="1" extrusionOk="0">
                <a:moveTo>
                  <a:pt x="10804" y="0"/>
                </a:moveTo>
                <a:cubicBezTo>
                  <a:pt x="9930" y="0"/>
                  <a:pt x="9053" y="178"/>
                  <a:pt x="8390" y="530"/>
                </a:cubicBezTo>
                <a:lnTo>
                  <a:pt x="2414" y="3699"/>
                </a:lnTo>
                <a:cubicBezTo>
                  <a:pt x="1087" y="4403"/>
                  <a:pt x="0" y="6127"/>
                  <a:pt x="0" y="7532"/>
                </a:cubicBezTo>
                <a:lnTo>
                  <a:pt x="0" y="13894"/>
                </a:lnTo>
                <a:cubicBezTo>
                  <a:pt x="0" y="15298"/>
                  <a:pt x="1087" y="17023"/>
                  <a:pt x="2414" y="17727"/>
                </a:cubicBezTo>
                <a:lnTo>
                  <a:pt x="8390" y="20896"/>
                </a:lnTo>
                <a:cubicBezTo>
                  <a:pt x="9716" y="21600"/>
                  <a:pt x="11884" y="21600"/>
                  <a:pt x="13210" y="20896"/>
                </a:cubicBezTo>
                <a:lnTo>
                  <a:pt x="19186" y="17727"/>
                </a:lnTo>
                <a:cubicBezTo>
                  <a:pt x="20513" y="17023"/>
                  <a:pt x="21600" y="15298"/>
                  <a:pt x="21600" y="13894"/>
                </a:cubicBezTo>
                <a:lnTo>
                  <a:pt x="21600" y="7532"/>
                </a:lnTo>
                <a:cubicBezTo>
                  <a:pt x="21600" y="6127"/>
                  <a:pt x="20513" y="4403"/>
                  <a:pt x="19186" y="3699"/>
                </a:cubicBezTo>
                <a:lnTo>
                  <a:pt x="13210" y="530"/>
                </a:lnTo>
                <a:cubicBezTo>
                  <a:pt x="12547" y="178"/>
                  <a:pt x="11678" y="0"/>
                  <a:pt x="10804" y="0"/>
                </a:cubicBezTo>
                <a:close/>
              </a:path>
            </a:pathLst>
          </a:custGeom>
        </p:spPr>
      </p:pic>
      <p:pic>
        <p:nvPicPr>
          <p:cNvPr id="716" name="DO.png" descr="DO.png">
            <a:hlinkClick r:id="rId8" invalidUrl="" action="" tgtFrame="" tooltip="" history="1" highlightClick="0" endSnd="0"/>
          </p:cNvPr>
          <p:cNvPicPr>
            <a:picLocks noChangeAspect="1"/>
          </p:cNvPicPr>
          <p:nvPr>
            <p:ph type="pic" idx="27"/>
          </p:nvPr>
        </p:nvPicPr>
        <p:blipFill>
          <a:blip r:embed="rId9">
            <a:extLst/>
          </a:blip>
          <a:srcRect l="3800" t="0" r="3795" b="0"/>
          <a:stretch>
            <a:fillRect/>
          </a:stretch>
        </p:blipFill>
        <p:spPr>
          <a:xfrm>
            <a:off x="9283357" y="3919418"/>
            <a:ext cx="1117998" cy="1209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6" y="0"/>
                </a:moveTo>
                <a:cubicBezTo>
                  <a:pt x="9922" y="0"/>
                  <a:pt x="9051" y="177"/>
                  <a:pt x="8388" y="531"/>
                </a:cubicBezTo>
                <a:lnTo>
                  <a:pt x="2415" y="3733"/>
                </a:lnTo>
                <a:cubicBezTo>
                  <a:pt x="1088" y="4443"/>
                  <a:pt x="0" y="6179"/>
                  <a:pt x="0" y="7594"/>
                </a:cubicBezTo>
                <a:lnTo>
                  <a:pt x="0" y="14006"/>
                </a:lnTo>
                <a:cubicBezTo>
                  <a:pt x="0" y="15421"/>
                  <a:pt x="1088" y="17157"/>
                  <a:pt x="2415" y="17867"/>
                </a:cubicBezTo>
                <a:lnTo>
                  <a:pt x="8388" y="21062"/>
                </a:lnTo>
                <a:cubicBezTo>
                  <a:pt x="9051" y="21416"/>
                  <a:pt x="9922" y="21600"/>
                  <a:pt x="10796" y="21600"/>
                </a:cubicBezTo>
                <a:cubicBezTo>
                  <a:pt x="11670" y="21600"/>
                  <a:pt x="12549" y="21416"/>
                  <a:pt x="13212" y="21062"/>
                </a:cubicBezTo>
                <a:lnTo>
                  <a:pt x="19185" y="17867"/>
                </a:lnTo>
                <a:cubicBezTo>
                  <a:pt x="20512" y="17157"/>
                  <a:pt x="21600" y="15421"/>
                  <a:pt x="21600" y="14006"/>
                </a:cubicBezTo>
                <a:lnTo>
                  <a:pt x="21600" y="7594"/>
                </a:lnTo>
                <a:cubicBezTo>
                  <a:pt x="21600" y="6179"/>
                  <a:pt x="20512" y="4443"/>
                  <a:pt x="19185" y="3733"/>
                </a:cubicBezTo>
                <a:lnTo>
                  <a:pt x="13212" y="531"/>
                </a:lnTo>
                <a:cubicBezTo>
                  <a:pt x="12549" y="177"/>
                  <a:pt x="11670" y="0"/>
                  <a:pt x="10796" y="0"/>
                </a:cubicBezTo>
                <a:close/>
              </a:path>
            </a:pathLst>
          </a:custGeom>
        </p:spPr>
      </p:pic>
      <p:pic>
        <p:nvPicPr>
          <p:cNvPr id="717" name="netlify.png" descr="netlify.png">
            <a:hlinkClick r:id="rId10" invalidUrl="" action="" tgtFrame="" tooltip="" history="1" highlightClick="0" endSnd="0"/>
          </p:cNvPr>
          <p:cNvPicPr>
            <a:picLocks noChangeAspect="1"/>
          </p:cNvPicPr>
          <p:nvPr>
            <p:ph type="pic" idx="25"/>
          </p:nvPr>
        </p:nvPicPr>
        <p:blipFill>
          <a:blip r:embed="rId11">
            <a:extLst/>
          </a:blip>
          <a:srcRect l="3800" t="0" r="3795" b="0"/>
          <a:stretch>
            <a:fillRect/>
          </a:stretch>
        </p:blipFill>
        <p:spPr>
          <a:xfrm>
            <a:off x="7461697" y="4826844"/>
            <a:ext cx="1117998" cy="1209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6" y="0"/>
                </a:moveTo>
                <a:cubicBezTo>
                  <a:pt x="9922" y="0"/>
                  <a:pt x="9051" y="177"/>
                  <a:pt x="8388" y="531"/>
                </a:cubicBezTo>
                <a:lnTo>
                  <a:pt x="2415" y="3733"/>
                </a:lnTo>
                <a:cubicBezTo>
                  <a:pt x="1088" y="4443"/>
                  <a:pt x="0" y="6179"/>
                  <a:pt x="0" y="7594"/>
                </a:cubicBezTo>
                <a:lnTo>
                  <a:pt x="0" y="14006"/>
                </a:lnTo>
                <a:cubicBezTo>
                  <a:pt x="0" y="15421"/>
                  <a:pt x="1088" y="17157"/>
                  <a:pt x="2415" y="17867"/>
                </a:cubicBezTo>
                <a:lnTo>
                  <a:pt x="8388" y="21062"/>
                </a:lnTo>
                <a:cubicBezTo>
                  <a:pt x="9051" y="21416"/>
                  <a:pt x="9922" y="21600"/>
                  <a:pt x="10796" y="21600"/>
                </a:cubicBezTo>
                <a:cubicBezTo>
                  <a:pt x="11670" y="21600"/>
                  <a:pt x="12549" y="21416"/>
                  <a:pt x="13212" y="21062"/>
                </a:cubicBezTo>
                <a:lnTo>
                  <a:pt x="19185" y="17867"/>
                </a:lnTo>
                <a:cubicBezTo>
                  <a:pt x="20512" y="17157"/>
                  <a:pt x="21600" y="15421"/>
                  <a:pt x="21600" y="14006"/>
                </a:cubicBezTo>
                <a:lnTo>
                  <a:pt x="21600" y="7594"/>
                </a:lnTo>
                <a:cubicBezTo>
                  <a:pt x="21600" y="6179"/>
                  <a:pt x="20512" y="4443"/>
                  <a:pt x="19185" y="3733"/>
                </a:cubicBezTo>
                <a:lnTo>
                  <a:pt x="13212" y="531"/>
                </a:lnTo>
                <a:cubicBezTo>
                  <a:pt x="12549" y="177"/>
                  <a:pt x="11670" y="0"/>
                  <a:pt x="10796" y="0"/>
                </a:cubicBezTo>
                <a:close/>
              </a:path>
            </a:pathLst>
          </a:custGeom>
        </p:spPr>
      </p:pic>
      <p:pic>
        <p:nvPicPr>
          <p:cNvPr id="718" name="firebase.png" descr="firebase.png">
            <a:hlinkClick r:id="rId12" invalidUrl="" action="" tgtFrame="" tooltip="" history="1" highlightClick="0" endSnd="0"/>
          </p:cNvPr>
          <p:cNvPicPr>
            <a:picLocks noChangeAspect="1"/>
          </p:cNvPicPr>
          <p:nvPr>
            <p:ph type="pic" idx="26"/>
          </p:nvPr>
        </p:nvPicPr>
        <p:blipFill>
          <a:blip r:embed="rId13">
            <a:extLst/>
          </a:blip>
          <a:srcRect l="3800" t="0" r="3795" b="0"/>
          <a:stretch>
            <a:fillRect/>
          </a:stretch>
        </p:blipFill>
        <p:spPr>
          <a:xfrm>
            <a:off x="5640038" y="3919418"/>
            <a:ext cx="1117997" cy="1209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6" y="0"/>
                </a:moveTo>
                <a:cubicBezTo>
                  <a:pt x="9922" y="0"/>
                  <a:pt x="9051" y="177"/>
                  <a:pt x="8388" y="531"/>
                </a:cubicBezTo>
                <a:lnTo>
                  <a:pt x="2415" y="3733"/>
                </a:lnTo>
                <a:cubicBezTo>
                  <a:pt x="1088" y="4443"/>
                  <a:pt x="0" y="6179"/>
                  <a:pt x="0" y="7594"/>
                </a:cubicBezTo>
                <a:lnTo>
                  <a:pt x="0" y="14006"/>
                </a:lnTo>
                <a:cubicBezTo>
                  <a:pt x="0" y="15421"/>
                  <a:pt x="1088" y="17157"/>
                  <a:pt x="2415" y="17867"/>
                </a:cubicBezTo>
                <a:lnTo>
                  <a:pt x="8388" y="21062"/>
                </a:lnTo>
                <a:cubicBezTo>
                  <a:pt x="9051" y="21416"/>
                  <a:pt x="9922" y="21600"/>
                  <a:pt x="10796" y="21600"/>
                </a:cubicBezTo>
                <a:cubicBezTo>
                  <a:pt x="11670" y="21600"/>
                  <a:pt x="12549" y="21416"/>
                  <a:pt x="13212" y="21062"/>
                </a:cubicBezTo>
                <a:lnTo>
                  <a:pt x="19185" y="17867"/>
                </a:lnTo>
                <a:cubicBezTo>
                  <a:pt x="20512" y="17157"/>
                  <a:pt x="21600" y="15421"/>
                  <a:pt x="21600" y="14006"/>
                </a:cubicBezTo>
                <a:lnTo>
                  <a:pt x="21600" y="7594"/>
                </a:lnTo>
                <a:cubicBezTo>
                  <a:pt x="21600" y="6179"/>
                  <a:pt x="20512" y="4443"/>
                  <a:pt x="19185" y="3733"/>
                </a:cubicBezTo>
                <a:lnTo>
                  <a:pt x="13212" y="531"/>
                </a:lnTo>
                <a:cubicBezTo>
                  <a:pt x="12549" y="177"/>
                  <a:pt x="11670" y="0"/>
                  <a:pt x="10796" y="0"/>
                </a:cubicBezTo>
                <a:close/>
              </a:path>
            </a:pathLst>
          </a:custGeom>
        </p:spPr>
      </p:pic>
      <p:sp>
        <p:nvSpPr>
          <p:cNvPr id="719" name="Drag &amp; Drop the ZIP file…"/>
          <p:cNvSpPr txBox="1"/>
          <p:nvPr/>
        </p:nvSpPr>
        <p:spPr>
          <a:xfrm>
            <a:off x="717256" y="2717800"/>
            <a:ext cx="3587872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578" indent="-220578">
              <a:lnSpc>
                <a:spcPct val="150000"/>
              </a:lnSpc>
              <a:buSzPct val="100000"/>
              <a:buChar char="•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t>Drag &amp; Drop the ZIP file</a:t>
            </a:r>
          </a:p>
          <a:p>
            <a:pPr marL="220578" indent="-220578">
              <a:lnSpc>
                <a:spcPct val="150000"/>
              </a:lnSpc>
              <a:buSzPct val="100000"/>
              <a:buChar char="•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t>Use GitHub Desktop</a:t>
            </a:r>
          </a:p>
          <a:p>
            <a:pPr marL="220578" indent="-220578">
              <a:lnSpc>
                <a:spcPct val="150000"/>
              </a:lnSpc>
              <a:buSzPct val="100000"/>
              <a:buChar char="•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t>Upload via (S)FTP</a:t>
            </a:r>
          </a:p>
        </p:txBody>
      </p:sp>
      <p:pic>
        <p:nvPicPr>
          <p:cNvPr id="720" name="wceu2023-logo-compact.png" descr="wceu2023-logo-compact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693562" y="5544996"/>
            <a:ext cx="1470010" cy="1470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lide Number"/>
          <p:cNvSpPr txBox="1"/>
          <p:nvPr>
            <p:ph type="sldNum" sz="quarter" idx="2"/>
          </p:nvPr>
        </p:nvSpPr>
        <p:spPr>
          <a:xfrm>
            <a:off x="594015" y="5991924"/>
            <a:ext cx="195580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0">
                <a:latin typeface="Mulish Bold"/>
                <a:ea typeface="Mulish Bold"/>
                <a:cs typeface="Mulish Bold"/>
                <a:sym typeface="Mulish Bol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23" name="Forms?"/>
          <p:cNvSpPr txBox="1"/>
          <p:nvPr/>
        </p:nvSpPr>
        <p:spPr>
          <a:xfrm>
            <a:off x="688456" y="1329363"/>
            <a:ext cx="372303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200">
                <a:latin typeface="Philosopher Regular"/>
                <a:ea typeface="Philosopher Regular"/>
                <a:cs typeface="Philosopher Regular"/>
                <a:sym typeface="Philosopher Regular"/>
              </a:defRPr>
            </a:lvl1pPr>
          </a:lstStyle>
          <a:p>
            <a:pPr/>
            <a:r>
              <a:t>Forms?</a:t>
            </a:r>
          </a:p>
        </p:txBody>
      </p:sp>
      <p:sp>
        <p:nvSpPr>
          <p:cNvPr id="724" name="Rounded Rectangle"/>
          <p:cNvSpPr/>
          <p:nvPr/>
        </p:nvSpPr>
        <p:spPr>
          <a:xfrm>
            <a:off x="4779187" y="1505859"/>
            <a:ext cx="6255659" cy="3846282"/>
          </a:xfrm>
          <a:prstGeom prst="roundRect">
            <a:avLst>
              <a:gd name="adj" fmla="val 4968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5" name="Contact Form 7…"/>
          <p:cNvSpPr txBox="1"/>
          <p:nvPr/>
        </p:nvSpPr>
        <p:spPr>
          <a:xfrm>
            <a:off x="682953" y="2717800"/>
            <a:ext cx="3587872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578" indent="-220578">
              <a:lnSpc>
                <a:spcPct val="150000"/>
              </a:lnSpc>
              <a:buSzPct val="100000"/>
              <a:buChar char="•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t>Contact Form 7</a:t>
            </a:r>
          </a:p>
          <a:p>
            <a:pPr marL="220578" indent="-220578">
              <a:lnSpc>
                <a:spcPct val="150000"/>
              </a:lnSpc>
              <a:buSzPct val="100000"/>
              <a:buChar char="•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CF7 to Webhook plugin</a:t>
            </a:r>
          </a:p>
          <a:p>
            <a:pPr marL="220578" indent="-220578">
              <a:lnSpc>
                <a:spcPct val="150000"/>
              </a:lnSpc>
              <a:buSzPct val="100000"/>
              <a:buChar char="•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Zapier (Webhooks)</a:t>
            </a:r>
          </a:p>
        </p:txBody>
      </p:sp>
      <p:pic>
        <p:nvPicPr>
          <p:cNvPr id="726" name="wceu2023-logo-compact.png" descr="wceu2023-logo-compac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93562" y="5544996"/>
            <a:ext cx="1470010" cy="1470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lide Number"/>
          <p:cNvSpPr txBox="1"/>
          <p:nvPr>
            <p:ph type="sldNum" sz="quarter" idx="2"/>
          </p:nvPr>
        </p:nvSpPr>
        <p:spPr>
          <a:xfrm>
            <a:off x="594015" y="5991924"/>
            <a:ext cx="195580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0">
                <a:latin typeface="Mulish Bold"/>
                <a:ea typeface="Mulish Bold"/>
                <a:cs typeface="Mulish Bold"/>
                <a:sym typeface="Mulish Bol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29" name="Search?"/>
          <p:cNvSpPr txBox="1"/>
          <p:nvPr/>
        </p:nvSpPr>
        <p:spPr>
          <a:xfrm>
            <a:off x="688456" y="1329363"/>
            <a:ext cx="372303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200">
                <a:latin typeface="Philosopher Regular"/>
                <a:ea typeface="Philosopher Regular"/>
                <a:cs typeface="Philosopher Regular"/>
                <a:sym typeface="Philosopher Regular"/>
              </a:defRPr>
            </a:lvl1pPr>
          </a:lstStyle>
          <a:p>
            <a:pPr/>
            <a:r>
              <a:t>Search?</a:t>
            </a:r>
          </a:p>
        </p:txBody>
      </p:sp>
      <p:sp>
        <p:nvSpPr>
          <p:cNvPr id="730" name="Rounded Rectangle"/>
          <p:cNvSpPr/>
          <p:nvPr/>
        </p:nvSpPr>
        <p:spPr>
          <a:xfrm>
            <a:off x="5359085" y="1556433"/>
            <a:ext cx="5748094" cy="3698282"/>
          </a:xfrm>
          <a:prstGeom prst="roundRect">
            <a:avLst>
              <a:gd name="adj" fmla="val 4968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31" name="Google Custom Search Engine…"/>
          <p:cNvSpPr txBox="1"/>
          <p:nvPr/>
        </p:nvSpPr>
        <p:spPr>
          <a:xfrm>
            <a:off x="721014" y="2961073"/>
            <a:ext cx="446748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578" indent="-220578">
              <a:lnSpc>
                <a:spcPct val="150000"/>
              </a:lnSpc>
              <a:buSzPct val="100000"/>
              <a:buChar char="•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Google Custom Search Engine</a:t>
            </a:r>
          </a:p>
          <a:p>
            <a:pPr marL="220578" indent="-220578">
              <a:lnSpc>
                <a:spcPct val="150000"/>
              </a:lnSpc>
              <a:buSzPct val="100000"/>
              <a:buChar char="•"/>
              <a:defRPr sz="2200">
                <a:latin typeface="Mulish-Regular"/>
                <a:ea typeface="Mulish-Regular"/>
                <a:cs typeface="Mulish-Regular"/>
                <a:sym typeface="Mulish-Regular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WP Google Search plugin</a:t>
            </a:r>
          </a:p>
        </p:txBody>
      </p:sp>
      <p:pic>
        <p:nvPicPr>
          <p:cNvPr id="732" name="wceu2023-logo-compact.png" descr="wceu2023-logo-compac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93562" y="5544996"/>
            <a:ext cx="1470010" cy="1470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lide Number"/>
          <p:cNvSpPr txBox="1"/>
          <p:nvPr>
            <p:ph type="sldNum" sz="quarter" idx="2"/>
          </p:nvPr>
        </p:nvSpPr>
        <p:spPr>
          <a:xfrm>
            <a:off x="594015" y="5991924"/>
            <a:ext cx="195580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0">
                <a:latin typeface="Mulish Bold"/>
                <a:ea typeface="Mulish Bold"/>
                <a:cs typeface="Mulish Bold"/>
                <a:sym typeface="Mulish Bol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35" name="Performance"/>
          <p:cNvSpPr txBox="1"/>
          <p:nvPr/>
        </p:nvSpPr>
        <p:spPr>
          <a:xfrm>
            <a:off x="2163139" y="4596336"/>
            <a:ext cx="2115837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80000"/>
              </a:lnSpc>
              <a:defRPr spc="366" sz="2200">
                <a:latin typeface="Philosopher Bold"/>
                <a:ea typeface="Philosopher Bold"/>
                <a:cs typeface="Philosopher Bold"/>
                <a:sym typeface="Philosopher Bold"/>
              </a:defRPr>
            </a:lvl1pPr>
          </a:lstStyle>
          <a:p>
            <a:pPr/>
            <a:r>
              <a:t>Performance</a:t>
            </a:r>
          </a:p>
        </p:txBody>
      </p:sp>
      <p:sp>
        <p:nvSpPr>
          <p:cNvPr id="736" name="Static sites are really fast."/>
          <p:cNvSpPr txBox="1"/>
          <p:nvPr/>
        </p:nvSpPr>
        <p:spPr>
          <a:xfrm>
            <a:off x="1955900" y="5047155"/>
            <a:ext cx="2530315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000000">
                    <a:alpha val="60000"/>
                  </a:srgbClr>
                </a:solidFill>
                <a:latin typeface="Mulish-Regular"/>
                <a:ea typeface="Mulish-Regular"/>
                <a:cs typeface="Mulish-Regular"/>
                <a:sym typeface="Mulish-Regular"/>
              </a:defRPr>
            </a:lvl1pPr>
          </a:lstStyle>
          <a:p>
            <a:pPr/>
            <a:r>
              <a:t>Static sites are really fast.</a:t>
            </a:r>
          </a:p>
        </p:txBody>
      </p:sp>
      <p:sp>
        <p:nvSpPr>
          <p:cNvPr id="737" name="Maintenance"/>
          <p:cNvSpPr txBox="1"/>
          <p:nvPr/>
        </p:nvSpPr>
        <p:spPr>
          <a:xfrm>
            <a:off x="7921408" y="4596336"/>
            <a:ext cx="21205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80000"/>
              </a:lnSpc>
              <a:defRPr spc="366" sz="2200">
                <a:latin typeface="Philosopher Bold"/>
                <a:ea typeface="Philosopher Bold"/>
                <a:cs typeface="Philosopher Bold"/>
                <a:sym typeface="Philosopher Bold"/>
              </a:defRPr>
            </a:lvl1pPr>
          </a:lstStyle>
          <a:p>
            <a:pPr/>
            <a:r>
              <a:t>Maintenance</a:t>
            </a:r>
          </a:p>
        </p:txBody>
      </p:sp>
      <p:sp>
        <p:nvSpPr>
          <p:cNvPr id="738" name="Update WordPress on you own schedule."/>
          <p:cNvSpPr txBox="1"/>
          <p:nvPr/>
        </p:nvSpPr>
        <p:spPr>
          <a:xfrm>
            <a:off x="7670139" y="5047155"/>
            <a:ext cx="2623127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000000">
                    <a:alpha val="60000"/>
                  </a:srgbClr>
                </a:solidFill>
                <a:latin typeface="Mulish-Regular"/>
                <a:ea typeface="Mulish-Regular"/>
                <a:cs typeface="Mulish-Regular"/>
                <a:sym typeface="Mulish-Regular"/>
              </a:defRPr>
            </a:lvl1pPr>
          </a:lstStyle>
          <a:p>
            <a:pPr/>
            <a:r>
              <a:t>Update WordPress on you own schedule.</a:t>
            </a:r>
          </a:p>
        </p:txBody>
      </p:sp>
      <p:sp>
        <p:nvSpPr>
          <p:cNvPr id="739" name="Security"/>
          <p:cNvSpPr txBox="1"/>
          <p:nvPr/>
        </p:nvSpPr>
        <p:spPr>
          <a:xfrm>
            <a:off x="5389427" y="4728636"/>
            <a:ext cx="1413146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80000"/>
              </a:lnSpc>
              <a:defRPr spc="366" sz="2200">
                <a:latin typeface="Philosopher Bold"/>
                <a:ea typeface="Philosopher Bold"/>
                <a:cs typeface="Philosopher Bold"/>
                <a:sym typeface="Philosopher Bold"/>
              </a:defRPr>
            </a:lvl1pPr>
          </a:lstStyle>
          <a:p>
            <a:pPr/>
            <a:r>
              <a:t>Security</a:t>
            </a:r>
          </a:p>
        </p:txBody>
      </p:sp>
      <p:sp>
        <p:nvSpPr>
          <p:cNvPr id="740" name="Static sites are (almost) unhackable."/>
          <p:cNvSpPr txBox="1"/>
          <p:nvPr/>
        </p:nvSpPr>
        <p:spPr>
          <a:xfrm>
            <a:off x="4830841" y="5180231"/>
            <a:ext cx="2530315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20000"/>
              </a:lnSpc>
              <a:defRPr>
                <a:solidFill>
                  <a:srgbClr val="000000">
                    <a:alpha val="60000"/>
                  </a:srgbClr>
                </a:solidFill>
                <a:latin typeface="Mulish-Regular"/>
                <a:ea typeface="Mulish-Regular"/>
                <a:cs typeface="Mulish-Regular"/>
                <a:sym typeface="Mulish-Regular"/>
              </a:defRPr>
            </a:lvl1pPr>
          </a:lstStyle>
          <a:p>
            <a:pPr/>
            <a:r>
              <a:t>Static sites are (almost) unhackable.</a:t>
            </a:r>
          </a:p>
        </p:txBody>
      </p:sp>
      <p:pic>
        <p:nvPicPr>
          <p:cNvPr id="741" name="performance.jpg" descr="performance.jpg"/>
          <p:cNvPicPr>
            <a:picLocks noChangeAspect="1"/>
          </p:cNvPicPr>
          <p:nvPr>
            <p:ph type="pic" idx="23"/>
          </p:nvPr>
        </p:nvPicPr>
        <p:blipFill>
          <a:blip r:embed="rId2">
            <a:extLst/>
          </a:blip>
          <a:srcRect l="8115" t="0" r="8124" b="0"/>
          <a:stretch>
            <a:fillRect/>
          </a:stretch>
        </p:blipFill>
        <p:spPr>
          <a:xfrm>
            <a:off x="2284521" y="2520776"/>
            <a:ext cx="1864519" cy="1816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67" y="0"/>
                </a:moveTo>
                <a:cubicBezTo>
                  <a:pt x="10640" y="3"/>
                  <a:pt x="10611" y="8"/>
                  <a:pt x="10584" y="9"/>
                </a:cubicBezTo>
                <a:cubicBezTo>
                  <a:pt x="10053" y="25"/>
                  <a:pt x="9521" y="36"/>
                  <a:pt x="8989" y="61"/>
                </a:cubicBezTo>
                <a:cubicBezTo>
                  <a:pt x="8452" y="85"/>
                  <a:pt x="7918" y="136"/>
                  <a:pt x="7384" y="203"/>
                </a:cubicBezTo>
                <a:cubicBezTo>
                  <a:pt x="6715" y="286"/>
                  <a:pt x="6054" y="397"/>
                  <a:pt x="5398" y="557"/>
                </a:cubicBezTo>
                <a:cubicBezTo>
                  <a:pt x="4597" y="754"/>
                  <a:pt x="3819" y="1016"/>
                  <a:pt x="3080" y="1397"/>
                </a:cubicBezTo>
                <a:cubicBezTo>
                  <a:pt x="2469" y="1713"/>
                  <a:pt x="1908" y="2104"/>
                  <a:pt x="1425" y="2605"/>
                </a:cubicBezTo>
                <a:cubicBezTo>
                  <a:pt x="755" y="3301"/>
                  <a:pt x="326" y="4131"/>
                  <a:pt x="129" y="5087"/>
                </a:cubicBezTo>
                <a:cubicBezTo>
                  <a:pt x="62" y="5409"/>
                  <a:pt x="15" y="5734"/>
                  <a:pt x="14" y="6064"/>
                </a:cubicBezTo>
                <a:cubicBezTo>
                  <a:pt x="14" y="6110"/>
                  <a:pt x="6" y="6155"/>
                  <a:pt x="0" y="6201"/>
                </a:cubicBezTo>
                <a:cubicBezTo>
                  <a:pt x="0" y="6337"/>
                  <a:pt x="0" y="6476"/>
                  <a:pt x="0" y="6612"/>
                </a:cubicBezTo>
                <a:cubicBezTo>
                  <a:pt x="5" y="6648"/>
                  <a:pt x="13" y="6683"/>
                  <a:pt x="14" y="6720"/>
                </a:cubicBezTo>
                <a:cubicBezTo>
                  <a:pt x="26" y="7447"/>
                  <a:pt x="159" y="8157"/>
                  <a:pt x="336" y="8858"/>
                </a:cubicBezTo>
                <a:cubicBezTo>
                  <a:pt x="609" y="9945"/>
                  <a:pt x="1003" y="10982"/>
                  <a:pt x="1471" y="11996"/>
                </a:cubicBezTo>
                <a:cubicBezTo>
                  <a:pt x="2345" y="13890"/>
                  <a:pt x="3376" y="15695"/>
                  <a:pt x="4598" y="17376"/>
                </a:cubicBezTo>
                <a:cubicBezTo>
                  <a:pt x="5126" y="18103"/>
                  <a:pt x="5699" y="18789"/>
                  <a:pt x="6340" y="19415"/>
                </a:cubicBezTo>
                <a:cubicBezTo>
                  <a:pt x="6931" y="19993"/>
                  <a:pt x="7569" y="20505"/>
                  <a:pt x="8290" y="20902"/>
                </a:cubicBezTo>
                <a:cubicBezTo>
                  <a:pt x="8851" y="21211"/>
                  <a:pt x="9442" y="21432"/>
                  <a:pt x="10074" y="21529"/>
                </a:cubicBezTo>
                <a:cubicBezTo>
                  <a:pt x="10232" y="21554"/>
                  <a:pt x="10388" y="21568"/>
                  <a:pt x="10547" y="21586"/>
                </a:cubicBezTo>
                <a:cubicBezTo>
                  <a:pt x="10574" y="21588"/>
                  <a:pt x="10603" y="21595"/>
                  <a:pt x="10630" y="21600"/>
                </a:cubicBezTo>
                <a:lnTo>
                  <a:pt x="10956" y="21600"/>
                </a:lnTo>
                <a:cubicBezTo>
                  <a:pt x="11049" y="21589"/>
                  <a:pt x="11139" y="21576"/>
                  <a:pt x="11232" y="21567"/>
                </a:cubicBezTo>
                <a:cubicBezTo>
                  <a:pt x="11797" y="21512"/>
                  <a:pt x="12337" y="21354"/>
                  <a:pt x="12855" y="21119"/>
                </a:cubicBezTo>
                <a:cubicBezTo>
                  <a:pt x="13486" y="20832"/>
                  <a:pt x="14059" y="20447"/>
                  <a:pt x="14593" y="20000"/>
                </a:cubicBezTo>
                <a:cubicBezTo>
                  <a:pt x="15259" y="19444"/>
                  <a:pt x="15851" y="18812"/>
                  <a:pt x="16400" y="18136"/>
                </a:cubicBezTo>
                <a:cubicBezTo>
                  <a:pt x="17210" y="17137"/>
                  <a:pt x="17913" y="16064"/>
                  <a:pt x="18566" y="14951"/>
                </a:cubicBezTo>
                <a:cubicBezTo>
                  <a:pt x="19239" y="13801"/>
                  <a:pt x="19856" y="12619"/>
                  <a:pt x="20377" y="11388"/>
                </a:cubicBezTo>
                <a:cubicBezTo>
                  <a:pt x="20736" y="10543"/>
                  <a:pt x="21042" y="9676"/>
                  <a:pt x="21264" y="8783"/>
                </a:cubicBezTo>
                <a:cubicBezTo>
                  <a:pt x="21427" y="8126"/>
                  <a:pt x="21542" y="7459"/>
                  <a:pt x="21577" y="6782"/>
                </a:cubicBezTo>
                <a:cubicBezTo>
                  <a:pt x="21580" y="6723"/>
                  <a:pt x="21591" y="6670"/>
                  <a:pt x="21600" y="6612"/>
                </a:cubicBezTo>
                <a:cubicBezTo>
                  <a:pt x="21600" y="6470"/>
                  <a:pt x="21600" y="6325"/>
                  <a:pt x="21600" y="6182"/>
                </a:cubicBezTo>
                <a:cubicBezTo>
                  <a:pt x="21588" y="6093"/>
                  <a:pt x="21574" y="6007"/>
                  <a:pt x="21568" y="5918"/>
                </a:cubicBezTo>
                <a:cubicBezTo>
                  <a:pt x="21540" y="5499"/>
                  <a:pt x="21471" y="5084"/>
                  <a:pt x="21356" y="4681"/>
                </a:cubicBezTo>
                <a:cubicBezTo>
                  <a:pt x="21060" y="3643"/>
                  <a:pt x="20483" y="2804"/>
                  <a:pt x="19660" y="2138"/>
                </a:cubicBezTo>
                <a:cubicBezTo>
                  <a:pt x="19087" y="1675"/>
                  <a:pt x="18450" y="1335"/>
                  <a:pt x="17775" y="1062"/>
                </a:cubicBezTo>
                <a:cubicBezTo>
                  <a:pt x="17047" y="768"/>
                  <a:pt x="16294" y="563"/>
                  <a:pt x="15526" y="411"/>
                </a:cubicBezTo>
                <a:cubicBezTo>
                  <a:pt x="14719" y="252"/>
                  <a:pt x="13901" y="152"/>
                  <a:pt x="13080" y="90"/>
                </a:cubicBezTo>
                <a:cubicBezTo>
                  <a:pt x="12405" y="40"/>
                  <a:pt x="11729" y="16"/>
                  <a:pt x="11053" y="9"/>
                </a:cubicBezTo>
                <a:cubicBezTo>
                  <a:pt x="11014" y="8"/>
                  <a:pt x="10977" y="3"/>
                  <a:pt x="10938" y="0"/>
                </a:cubicBezTo>
                <a:lnTo>
                  <a:pt x="10667" y="0"/>
                </a:lnTo>
                <a:close/>
              </a:path>
            </a:pathLst>
          </a:custGeom>
        </p:spPr>
      </p:pic>
      <p:pic>
        <p:nvPicPr>
          <p:cNvPr id="742" name="security.jpg" descr="security.jp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2059" t="0" r="2059" b="0"/>
          <a:stretch>
            <a:fillRect/>
          </a:stretch>
        </p:blipFill>
        <p:spPr>
          <a:xfrm>
            <a:off x="4930774" y="2293936"/>
            <a:ext cx="2330451" cy="2270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46" y="0"/>
                </a:moveTo>
                <a:cubicBezTo>
                  <a:pt x="10553" y="11"/>
                  <a:pt x="10463" y="21"/>
                  <a:pt x="10370" y="30"/>
                </a:cubicBezTo>
                <a:cubicBezTo>
                  <a:pt x="9805" y="85"/>
                  <a:pt x="9265" y="245"/>
                  <a:pt x="8747" y="480"/>
                </a:cubicBezTo>
                <a:cubicBezTo>
                  <a:pt x="8116" y="767"/>
                  <a:pt x="7545" y="1150"/>
                  <a:pt x="7011" y="1597"/>
                </a:cubicBezTo>
                <a:cubicBezTo>
                  <a:pt x="6345" y="2153"/>
                  <a:pt x="5754" y="2791"/>
                  <a:pt x="5205" y="3467"/>
                </a:cubicBezTo>
                <a:cubicBezTo>
                  <a:pt x="4395" y="4466"/>
                  <a:pt x="3687" y="5537"/>
                  <a:pt x="3035" y="6650"/>
                </a:cubicBezTo>
                <a:cubicBezTo>
                  <a:pt x="2362" y="7800"/>
                  <a:pt x="1746" y="8980"/>
                  <a:pt x="1225" y="10211"/>
                </a:cubicBezTo>
                <a:cubicBezTo>
                  <a:pt x="866" y="11056"/>
                  <a:pt x="560" y="11923"/>
                  <a:pt x="338" y="12817"/>
                </a:cubicBezTo>
                <a:cubicBezTo>
                  <a:pt x="175" y="13474"/>
                  <a:pt x="61" y="14137"/>
                  <a:pt x="26" y="14814"/>
                </a:cubicBezTo>
                <a:cubicBezTo>
                  <a:pt x="23" y="14873"/>
                  <a:pt x="9" y="14934"/>
                  <a:pt x="0" y="14992"/>
                </a:cubicBezTo>
                <a:cubicBezTo>
                  <a:pt x="0" y="15134"/>
                  <a:pt x="0" y="15275"/>
                  <a:pt x="0" y="15418"/>
                </a:cubicBezTo>
                <a:cubicBezTo>
                  <a:pt x="12" y="15507"/>
                  <a:pt x="27" y="15594"/>
                  <a:pt x="33" y="15683"/>
                </a:cubicBezTo>
                <a:cubicBezTo>
                  <a:pt x="61" y="16102"/>
                  <a:pt x="131" y="16514"/>
                  <a:pt x="246" y="16917"/>
                </a:cubicBezTo>
                <a:cubicBezTo>
                  <a:pt x="542" y="17956"/>
                  <a:pt x="1119" y="18797"/>
                  <a:pt x="1942" y="19463"/>
                </a:cubicBezTo>
                <a:cubicBezTo>
                  <a:pt x="2515" y="19926"/>
                  <a:pt x="3154" y="20266"/>
                  <a:pt x="3829" y="20539"/>
                </a:cubicBezTo>
                <a:cubicBezTo>
                  <a:pt x="4557" y="20833"/>
                  <a:pt x="5310" y="21036"/>
                  <a:pt x="6077" y="21188"/>
                </a:cubicBezTo>
                <a:cubicBezTo>
                  <a:pt x="6884" y="21347"/>
                  <a:pt x="7699" y="21447"/>
                  <a:pt x="8519" y="21509"/>
                </a:cubicBezTo>
                <a:cubicBezTo>
                  <a:pt x="9194" y="21559"/>
                  <a:pt x="9870" y="21582"/>
                  <a:pt x="10546" y="21589"/>
                </a:cubicBezTo>
                <a:cubicBezTo>
                  <a:pt x="10585" y="21590"/>
                  <a:pt x="10625" y="21597"/>
                  <a:pt x="10664" y="21600"/>
                </a:cubicBezTo>
                <a:lnTo>
                  <a:pt x="10936" y="21600"/>
                </a:lnTo>
                <a:cubicBezTo>
                  <a:pt x="10963" y="21597"/>
                  <a:pt x="10990" y="21590"/>
                  <a:pt x="11017" y="21589"/>
                </a:cubicBezTo>
                <a:cubicBezTo>
                  <a:pt x="11548" y="21573"/>
                  <a:pt x="12078" y="21565"/>
                  <a:pt x="12610" y="21540"/>
                </a:cubicBezTo>
                <a:cubicBezTo>
                  <a:pt x="13146" y="21516"/>
                  <a:pt x="13683" y="21467"/>
                  <a:pt x="14217" y="21400"/>
                </a:cubicBezTo>
                <a:cubicBezTo>
                  <a:pt x="14886" y="21317"/>
                  <a:pt x="15548" y="21201"/>
                  <a:pt x="16204" y="21041"/>
                </a:cubicBezTo>
                <a:cubicBezTo>
                  <a:pt x="17005" y="20844"/>
                  <a:pt x="17783" y="20584"/>
                  <a:pt x="18521" y="20203"/>
                </a:cubicBezTo>
                <a:cubicBezTo>
                  <a:pt x="19132" y="19887"/>
                  <a:pt x="19693" y="19495"/>
                  <a:pt x="20176" y="18994"/>
                </a:cubicBezTo>
                <a:cubicBezTo>
                  <a:pt x="20846" y="18298"/>
                  <a:pt x="21274" y="17469"/>
                  <a:pt x="21471" y="16513"/>
                </a:cubicBezTo>
                <a:cubicBezTo>
                  <a:pt x="21538" y="16191"/>
                  <a:pt x="21584" y="15865"/>
                  <a:pt x="21585" y="15535"/>
                </a:cubicBezTo>
                <a:cubicBezTo>
                  <a:pt x="21585" y="15489"/>
                  <a:pt x="21594" y="15445"/>
                  <a:pt x="21600" y="15399"/>
                </a:cubicBezTo>
                <a:cubicBezTo>
                  <a:pt x="21600" y="15263"/>
                  <a:pt x="21600" y="15128"/>
                  <a:pt x="21600" y="14992"/>
                </a:cubicBezTo>
                <a:cubicBezTo>
                  <a:pt x="21595" y="14956"/>
                  <a:pt x="21586" y="14919"/>
                  <a:pt x="21585" y="14882"/>
                </a:cubicBezTo>
                <a:cubicBezTo>
                  <a:pt x="21573" y="14155"/>
                  <a:pt x="21442" y="13446"/>
                  <a:pt x="21265" y="12745"/>
                </a:cubicBezTo>
                <a:cubicBezTo>
                  <a:pt x="20992" y="11658"/>
                  <a:pt x="20597" y="10613"/>
                  <a:pt x="20129" y="9599"/>
                </a:cubicBezTo>
                <a:cubicBezTo>
                  <a:pt x="19255" y="7705"/>
                  <a:pt x="18228" y="5907"/>
                  <a:pt x="17006" y="4226"/>
                </a:cubicBezTo>
                <a:cubicBezTo>
                  <a:pt x="16478" y="3499"/>
                  <a:pt x="15903" y="2812"/>
                  <a:pt x="15262" y="2186"/>
                </a:cubicBezTo>
                <a:cubicBezTo>
                  <a:pt x="14671" y="1608"/>
                  <a:pt x="14033" y="1092"/>
                  <a:pt x="13312" y="695"/>
                </a:cubicBezTo>
                <a:cubicBezTo>
                  <a:pt x="12751" y="386"/>
                  <a:pt x="12159" y="165"/>
                  <a:pt x="11528" y="68"/>
                </a:cubicBezTo>
                <a:cubicBezTo>
                  <a:pt x="11370" y="43"/>
                  <a:pt x="11213" y="33"/>
                  <a:pt x="11054" y="15"/>
                </a:cubicBezTo>
                <a:cubicBezTo>
                  <a:pt x="11027" y="13"/>
                  <a:pt x="11000" y="5"/>
                  <a:pt x="10973" y="0"/>
                </a:cubicBezTo>
                <a:lnTo>
                  <a:pt x="10646" y="0"/>
                </a:lnTo>
                <a:close/>
              </a:path>
            </a:pathLst>
          </a:custGeom>
        </p:spPr>
      </p:pic>
      <p:pic>
        <p:nvPicPr>
          <p:cNvPr id="743" name="maintenance.jpg" descr="maintenance.jpg"/>
          <p:cNvPicPr>
            <a:picLocks noChangeAspect="1"/>
          </p:cNvPicPr>
          <p:nvPr>
            <p:ph type="pic" idx="21"/>
          </p:nvPr>
        </p:nvPicPr>
        <p:blipFill>
          <a:blip r:embed="rId4">
            <a:extLst/>
          </a:blip>
          <a:srcRect l="5652" t="0" r="5661" b="0"/>
          <a:stretch>
            <a:fillRect/>
          </a:stretch>
        </p:blipFill>
        <p:spPr>
          <a:xfrm>
            <a:off x="8042767" y="2520776"/>
            <a:ext cx="1864519" cy="1816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67" y="0"/>
                </a:moveTo>
                <a:cubicBezTo>
                  <a:pt x="10640" y="3"/>
                  <a:pt x="10611" y="8"/>
                  <a:pt x="10584" y="9"/>
                </a:cubicBezTo>
                <a:cubicBezTo>
                  <a:pt x="10053" y="25"/>
                  <a:pt x="9521" y="36"/>
                  <a:pt x="8989" y="61"/>
                </a:cubicBezTo>
                <a:cubicBezTo>
                  <a:pt x="8452" y="85"/>
                  <a:pt x="7918" y="136"/>
                  <a:pt x="7384" y="203"/>
                </a:cubicBezTo>
                <a:cubicBezTo>
                  <a:pt x="6715" y="286"/>
                  <a:pt x="6054" y="397"/>
                  <a:pt x="5398" y="557"/>
                </a:cubicBezTo>
                <a:cubicBezTo>
                  <a:pt x="4597" y="754"/>
                  <a:pt x="3819" y="1016"/>
                  <a:pt x="3080" y="1397"/>
                </a:cubicBezTo>
                <a:cubicBezTo>
                  <a:pt x="2469" y="1713"/>
                  <a:pt x="1908" y="2104"/>
                  <a:pt x="1425" y="2605"/>
                </a:cubicBezTo>
                <a:cubicBezTo>
                  <a:pt x="755" y="3301"/>
                  <a:pt x="326" y="4131"/>
                  <a:pt x="129" y="5087"/>
                </a:cubicBezTo>
                <a:cubicBezTo>
                  <a:pt x="62" y="5409"/>
                  <a:pt x="15" y="5734"/>
                  <a:pt x="14" y="6064"/>
                </a:cubicBezTo>
                <a:cubicBezTo>
                  <a:pt x="14" y="6110"/>
                  <a:pt x="6" y="6155"/>
                  <a:pt x="0" y="6201"/>
                </a:cubicBezTo>
                <a:cubicBezTo>
                  <a:pt x="0" y="6337"/>
                  <a:pt x="0" y="6476"/>
                  <a:pt x="0" y="6612"/>
                </a:cubicBezTo>
                <a:cubicBezTo>
                  <a:pt x="5" y="6648"/>
                  <a:pt x="13" y="6683"/>
                  <a:pt x="14" y="6720"/>
                </a:cubicBezTo>
                <a:cubicBezTo>
                  <a:pt x="26" y="7447"/>
                  <a:pt x="159" y="8157"/>
                  <a:pt x="336" y="8858"/>
                </a:cubicBezTo>
                <a:cubicBezTo>
                  <a:pt x="609" y="9945"/>
                  <a:pt x="1003" y="10982"/>
                  <a:pt x="1471" y="11996"/>
                </a:cubicBezTo>
                <a:cubicBezTo>
                  <a:pt x="2345" y="13890"/>
                  <a:pt x="3376" y="15695"/>
                  <a:pt x="4598" y="17376"/>
                </a:cubicBezTo>
                <a:cubicBezTo>
                  <a:pt x="5126" y="18103"/>
                  <a:pt x="5699" y="18789"/>
                  <a:pt x="6340" y="19415"/>
                </a:cubicBezTo>
                <a:cubicBezTo>
                  <a:pt x="6931" y="19993"/>
                  <a:pt x="7569" y="20505"/>
                  <a:pt x="8290" y="20902"/>
                </a:cubicBezTo>
                <a:cubicBezTo>
                  <a:pt x="8851" y="21211"/>
                  <a:pt x="9442" y="21432"/>
                  <a:pt x="10074" y="21529"/>
                </a:cubicBezTo>
                <a:cubicBezTo>
                  <a:pt x="10232" y="21554"/>
                  <a:pt x="10388" y="21568"/>
                  <a:pt x="10547" y="21586"/>
                </a:cubicBezTo>
                <a:cubicBezTo>
                  <a:pt x="10574" y="21588"/>
                  <a:pt x="10603" y="21595"/>
                  <a:pt x="10630" y="21600"/>
                </a:cubicBezTo>
                <a:lnTo>
                  <a:pt x="10956" y="21600"/>
                </a:lnTo>
                <a:cubicBezTo>
                  <a:pt x="11049" y="21589"/>
                  <a:pt x="11139" y="21576"/>
                  <a:pt x="11232" y="21567"/>
                </a:cubicBezTo>
                <a:cubicBezTo>
                  <a:pt x="11797" y="21512"/>
                  <a:pt x="12337" y="21354"/>
                  <a:pt x="12855" y="21119"/>
                </a:cubicBezTo>
                <a:cubicBezTo>
                  <a:pt x="13486" y="20832"/>
                  <a:pt x="14059" y="20447"/>
                  <a:pt x="14593" y="20000"/>
                </a:cubicBezTo>
                <a:cubicBezTo>
                  <a:pt x="15259" y="19444"/>
                  <a:pt x="15846" y="18812"/>
                  <a:pt x="16395" y="18136"/>
                </a:cubicBezTo>
                <a:cubicBezTo>
                  <a:pt x="17205" y="17137"/>
                  <a:pt x="17913" y="16064"/>
                  <a:pt x="18566" y="14951"/>
                </a:cubicBezTo>
                <a:cubicBezTo>
                  <a:pt x="19239" y="13801"/>
                  <a:pt x="19856" y="12619"/>
                  <a:pt x="20377" y="11388"/>
                </a:cubicBezTo>
                <a:cubicBezTo>
                  <a:pt x="20736" y="10543"/>
                  <a:pt x="21042" y="9676"/>
                  <a:pt x="21264" y="8783"/>
                </a:cubicBezTo>
                <a:cubicBezTo>
                  <a:pt x="21427" y="8126"/>
                  <a:pt x="21542" y="7459"/>
                  <a:pt x="21577" y="6782"/>
                </a:cubicBezTo>
                <a:cubicBezTo>
                  <a:pt x="21580" y="6723"/>
                  <a:pt x="21591" y="6670"/>
                  <a:pt x="21600" y="6612"/>
                </a:cubicBezTo>
                <a:cubicBezTo>
                  <a:pt x="21600" y="6470"/>
                  <a:pt x="21600" y="6325"/>
                  <a:pt x="21600" y="6182"/>
                </a:cubicBezTo>
                <a:cubicBezTo>
                  <a:pt x="21588" y="6093"/>
                  <a:pt x="21574" y="6007"/>
                  <a:pt x="21568" y="5918"/>
                </a:cubicBezTo>
                <a:cubicBezTo>
                  <a:pt x="21540" y="5499"/>
                  <a:pt x="21471" y="5084"/>
                  <a:pt x="21356" y="4681"/>
                </a:cubicBezTo>
                <a:cubicBezTo>
                  <a:pt x="21060" y="3643"/>
                  <a:pt x="20483" y="2804"/>
                  <a:pt x="19660" y="2138"/>
                </a:cubicBezTo>
                <a:cubicBezTo>
                  <a:pt x="19087" y="1675"/>
                  <a:pt x="18450" y="1335"/>
                  <a:pt x="17775" y="1062"/>
                </a:cubicBezTo>
                <a:cubicBezTo>
                  <a:pt x="17047" y="768"/>
                  <a:pt x="16294" y="563"/>
                  <a:pt x="15526" y="411"/>
                </a:cubicBezTo>
                <a:cubicBezTo>
                  <a:pt x="14719" y="252"/>
                  <a:pt x="13901" y="152"/>
                  <a:pt x="13080" y="90"/>
                </a:cubicBezTo>
                <a:cubicBezTo>
                  <a:pt x="12405" y="40"/>
                  <a:pt x="11729" y="16"/>
                  <a:pt x="11053" y="9"/>
                </a:cubicBezTo>
                <a:cubicBezTo>
                  <a:pt x="11014" y="8"/>
                  <a:pt x="10977" y="3"/>
                  <a:pt x="10938" y="0"/>
                </a:cubicBezTo>
                <a:lnTo>
                  <a:pt x="10667" y="0"/>
                </a:lnTo>
                <a:close/>
              </a:path>
            </a:pathLst>
          </a:custGeom>
        </p:spPr>
      </p:pic>
      <p:pic>
        <p:nvPicPr>
          <p:cNvPr id="744" name="wceu2023-logo-compact.png" descr="wceu2023-logo-compac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93562" y="5544996"/>
            <a:ext cx="1470010" cy="1470009"/>
          </a:xfrm>
          <a:prstGeom prst="rect">
            <a:avLst/>
          </a:prstGeom>
          <a:ln w="12700">
            <a:miter lim="400000"/>
          </a:ln>
        </p:spPr>
      </p:pic>
      <p:sp>
        <p:nvSpPr>
          <p:cNvPr id="745" name="Why static WordPress?"/>
          <p:cNvSpPr txBox="1"/>
          <p:nvPr/>
        </p:nvSpPr>
        <p:spPr>
          <a:xfrm>
            <a:off x="3448267" y="797908"/>
            <a:ext cx="529546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200">
                <a:latin typeface="Philosopher Regular"/>
                <a:ea typeface="Philosopher Regular"/>
                <a:cs typeface="Philosopher Regular"/>
                <a:sym typeface="Philosopher Regular"/>
              </a:defRPr>
            </a:lvl1pPr>
          </a:lstStyle>
          <a:p>
            <a:pPr/>
            <a:r>
              <a:t>Why static WordPress?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E5F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lide Number"/>
          <p:cNvSpPr txBox="1"/>
          <p:nvPr>
            <p:ph type="sldNum" sz="quarter" idx="2"/>
          </p:nvPr>
        </p:nvSpPr>
        <p:spPr>
          <a:xfrm>
            <a:off x="594015" y="5991924"/>
            <a:ext cx="189484" cy="2387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48" name="PPE0iOYZw5x0YbRysZCmHILvQZemYZSh7fsbGqed6WFfbeo3bD7lRKhbkv7JIJ_CvMg4TP774_eVTC1UXfZXCk_hk5QcL838_QpUjOtfoE764kUyHOEop6dIA2gxMlfew5k6QvxBOY9Tm-EJ4WQa2wv9yA=s2048.png" descr="PPE0iOYZw5x0YbRysZCmHILvQZemYZSh7fsbGqed6WFfbeo3bD7lRKhbkv7JIJ_CvMg4TP774_eVTC1UXfZXCk_hk5QcL838_QpUjOtfoE764kUyHOEop6dIA2gxMlfew5k6QvxBOY9Tm-EJ4WQa2wv9yA=s20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36574" y="1213914"/>
            <a:ext cx="17259611" cy="6303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5V5kns6JJ89KYK1GoImUJi58IrSJZCOruvGipBX5EBw6kCmBDpUuGtXEP-nx1wlRZGRJtLR6cQ2FHP74HmcBI2AzW-9dBvPpQA7NNYOa0S_cVhDHlSD-7NGKbWkoK7J-me-U2stsmwsn6S5ZeYauu_EpHg=s2048.png" descr="5V5kns6JJ89KYK1GoImUJi58IrSJZCOruvGipBX5EBw6kCmBDpUuGtXEP-nx1wlRZGRJtLR6cQ2FHP74HmcBI2AzW-9dBvPpQA7NNYOa0S_cVhDHlSD-7NGKbWkoK7J-me-U2stsmwsn6S5ZeYauu_EpHg=s20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7924" y="5786184"/>
            <a:ext cx="1014375" cy="650241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#WCEU2023"/>
          <p:cNvSpPr txBox="1"/>
          <p:nvPr/>
        </p:nvSpPr>
        <p:spPr>
          <a:xfrm>
            <a:off x="9085776" y="5786184"/>
            <a:ext cx="109236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algn="r" defTabSz="457200">
              <a:defRPr b="1" sz="1333">
                <a:solidFill>
                  <a:srgbClr val="0A377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#WCEU2023</a:t>
            </a:r>
            <a:endParaRPr b="0"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751" name="Thank you!"/>
          <p:cNvSpPr txBox="1"/>
          <p:nvPr/>
        </p:nvSpPr>
        <p:spPr>
          <a:xfrm>
            <a:off x="3492821" y="2684779"/>
            <a:ext cx="5206358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sz="8533">
                <a:solidFill>
                  <a:srgbClr val="0A3773"/>
                </a:solidFill>
                <a:latin typeface="Philosopher Regular"/>
                <a:ea typeface="Philosopher Regular"/>
                <a:cs typeface="Philosopher Regular"/>
                <a:sym typeface="Philosopher Regular"/>
              </a:defRPr>
            </a:lvl1pPr>
          </a:lstStyle>
          <a:p>
            <a:pPr/>
            <a:r>
              <a:t>Thank you!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